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s/slide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6.xml" ContentType="application/vnd.openxmlformats-officedocument.presentationml.slide+xml"/>
  <Override PartName="/ppt/slides/slide17.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Slides/notesSlide21.xml" ContentType="application/vnd.openxmlformats-officedocument.presentationml.notesSlide+xml"/>
  <Override PartName="/ppt/notesSlides/notesSlide17.xml" ContentType="application/vnd.openxmlformats-officedocument.presentationml.notesSlide+xml"/>
  <Override PartName="/ppt/slideMasters/slideMaster1.xml" ContentType="application/vnd.openxmlformats-officedocument.presentationml.slideMaster+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notesSlides/notesSlide7.xml" ContentType="application/vnd.openxmlformats-officedocument.presentationml.notesSlide+xml"/>
  <Override PartName="/ppt/slideLayouts/slideLayout4.xml" ContentType="application/vnd.openxmlformats-officedocument.presentationml.slideLayout+xml"/>
  <Override PartName="/ppt/notesSlides/notesSlide8.xml" ContentType="application/vnd.openxmlformats-officedocument.presentationml.notesSlide+xml"/>
  <Override PartName="/ppt/slideLayouts/slideLayout3.xml" ContentType="application/vnd.openxmlformats-officedocument.presentationml.slideLayout+xml"/>
  <Override PartName="/ppt/notesSlides/notesSlide9.xml" ContentType="application/vnd.openxmlformats-officedocument.presentationml.notesSlide+xml"/>
  <Override PartName="/ppt/slideLayouts/slideLayout2.xml" ContentType="application/vnd.openxmlformats-officedocument.presentationml.slideLayout+xml"/>
  <Override PartName="/ppt/notesSlides/notesSlide6.xml" ContentType="application/vnd.openxmlformats-officedocument.presentationml.notesSlide+xml"/>
  <Override PartName="/ppt/slideLayouts/slideLayout7.xml" ContentType="application/vnd.openxmlformats-officedocument.presentationml.slideLayout+xml"/>
  <Override PartName="/ppt/notesSlides/notesSlide5.xml" ContentType="application/vnd.openxmlformats-officedocument.presentationml.notesSlide+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notesSlides/notesSlide2.xml" ContentType="application/vnd.openxmlformats-officedocument.presentationml.notesSlide+xml"/>
  <Override PartName="/ppt/notesSlides/notesSlide15.xml" ContentType="application/vnd.openxmlformats-officedocument.presentationml.notesSlide+xml"/>
  <Override PartName="/ppt/notesSlides/notesSlide3.xml" ContentType="application/vnd.openxmlformats-officedocument.presentationml.notesSlide+xml"/>
  <Override PartName="/ppt/slideLayouts/slideLayout8.xml" ContentType="application/vnd.openxmlformats-officedocument.presentationml.slideLayout+xml"/>
  <Override PartName="/ppt/notesSlides/notesSlide4.xml" ContentType="application/vnd.openxmlformats-officedocument.presentationml.notesSlide+xml"/>
  <Override PartName="/ppt/notesSlides/notesSlide10.xml" ContentType="application/vnd.openxmlformats-officedocument.presentationml.notesSlide+xml"/>
  <Override PartName="/ppt/slideLayouts/slideLayout1.xml" ContentType="application/vnd.openxmlformats-officedocument.presentationml.slideLayout+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7" r:id="rId2"/>
    <p:sldId id="269" r:id="rId3"/>
    <p:sldId id="278" r:id="rId4"/>
    <p:sldId id="259" r:id="rId5"/>
    <p:sldId id="279" r:id="rId6"/>
    <p:sldId id="281" r:id="rId7"/>
    <p:sldId id="286" r:id="rId8"/>
    <p:sldId id="282" r:id="rId9"/>
    <p:sldId id="283" r:id="rId10"/>
    <p:sldId id="272" r:id="rId11"/>
    <p:sldId id="274" r:id="rId12"/>
    <p:sldId id="284" r:id="rId13"/>
    <p:sldId id="285" r:id="rId14"/>
    <p:sldId id="292" r:id="rId15"/>
    <p:sldId id="293" r:id="rId16"/>
    <p:sldId id="294" r:id="rId17"/>
    <p:sldId id="291" r:id="rId18"/>
    <p:sldId id="289" r:id="rId19"/>
    <p:sldId id="288" r:id="rId20"/>
    <p:sldId id="290" r:id="rId21"/>
    <p:sldId id="268" r:id="rId22"/>
  </p:sldIdLst>
  <p:sldSz cx="9144000" cy="6858000" type="screen4x3"/>
  <p:notesSz cx="6858000" cy="9144000"/>
  <p:embeddedFontLst>
    <p:embeddedFont>
      <p:font typeface="Tahoma" pitchFamily="34" charset="0"/>
      <p:regular r:id="rId24"/>
      <p:bold r:id="rId25"/>
    </p:embeddedFont>
    <p:embeddedFont>
      <p:font typeface="Maiandra GD" pitchFamily="34" charset="0"/>
      <p:regular r:id="rId26"/>
    </p:embeddedFont>
    <p:embeddedFont>
      <p:font typeface="TH Sarabun New" pitchFamily="34" charset="-34"/>
      <p:regular r:id="rId27"/>
      <p:bold r:id="rId28"/>
      <p:italic r:id="rId29"/>
      <p:boldItalic r:id="rId30"/>
    </p:embeddedFont>
    <p:embeddedFont>
      <p:font typeface="Calibri" pitchFamily="34" charset="0"/>
      <p:regular r:id="rId31"/>
      <p:bold r:id="rId32"/>
      <p:italic r:id="rId33"/>
      <p:boldItalic r:id="rId34"/>
    </p:embeddedFont>
    <p:embeddedFont>
      <p:font typeface="TH SarabunPSK" pitchFamily="34" charset="-34"/>
      <p:regular r:id="rId35"/>
      <p:bold r:id="rId36"/>
      <p:italic r:id="rId37"/>
      <p:boldItalic r:id="rId38"/>
    </p:embeddedFont>
  </p:embeddedFontLst>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EB6B"/>
    <a:srgbClr val="16741F"/>
    <a:srgbClr val="8EB149"/>
    <a:srgbClr val="0F4D15"/>
    <a:srgbClr val="74BC3E"/>
    <a:srgbClr val="5EC634"/>
    <a:srgbClr val="21A72E"/>
    <a:srgbClr val="6DCC66"/>
    <a:srgbClr val="1C9027"/>
    <a:srgbClr val="92CC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7" autoAdjust="0"/>
    <p:restoredTop sz="94662" autoAdjust="0"/>
  </p:normalViewPr>
  <p:slideViewPr>
    <p:cSldViewPr>
      <p:cViewPr>
        <p:scale>
          <a:sx n="70" d="100"/>
          <a:sy n="70" d="100"/>
        </p:scale>
        <p:origin x="-1380"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45"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หัวกระดาษ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ตัวแทนวันที่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A474A5-E879-4B8C-AD62-286E6EA6639A}" type="datetimeFigureOut">
              <a:rPr lang="en-US" smtClean="0"/>
              <a:t>4/24/2017</a:t>
            </a:fld>
            <a:endParaRPr lang="en-US"/>
          </a:p>
        </p:txBody>
      </p:sp>
      <p:sp>
        <p:nvSpPr>
          <p:cNvPr id="4" name="ตัวแทนรูปบนภาพนิ่ง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ตัวแทนบันทึกย่อ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h-TH" smtClean="0"/>
              <a:t>คลิกเพื่อแก้ไขลักษณะของข้อความต้นแบบ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en-US"/>
          </a:p>
        </p:txBody>
      </p:sp>
      <p:sp>
        <p:nvSpPr>
          <p:cNvPr id="6" name="ตัวแทนท้ายกระดา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ตัวแทนหมายเลขภาพนิ่ง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9CBB48-926B-4682-B42F-9B1476003AFE}" type="slidenum">
              <a:rPr lang="en-US" smtClean="0"/>
              <a:t>‹#›</a:t>
            </a:fld>
            <a:endParaRPr lang="en-US"/>
          </a:p>
        </p:txBody>
      </p:sp>
    </p:spTree>
    <p:extLst>
      <p:ext uri="{BB962C8B-B14F-4D97-AF65-F5344CB8AC3E}">
        <p14:creationId xmlns:p14="http://schemas.microsoft.com/office/powerpoint/2010/main" val="1562069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1</a:t>
            </a:fld>
            <a:endParaRPr lang="en-US"/>
          </a:p>
        </p:txBody>
      </p:sp>
    </p:spTree>
    <p:extLst>
      <p:ext uri="{BB962C8B-B14F-4D97-AF65-F5344CB8AC3E}">
        <p14:creationId xmlns:p14="http://schemas.microsoft.com/office/powerpoint/2010/main" val="801084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10</a:t>
            </a:fld>
            <a:endParaRPr lang="en-US"/>
          </a:p>
        </p:txBody>
      </p:sp>
    </p:spTree>
    <p:extLst>
      <p:ext uri="{BB962C8B-B14F-4D97-AF65-F5344CB8AC3E}">
        <p14:creationId xmlns:p14="http://schemas.microsoft.com/office/powerpoint/2010/main" val="1342711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11</a:t>
            </a:fld>
            <a:endParaRPr lang="en-US"/>
          </a:p>
        </p:txBody>
      </p:sp>
    </p:spTree>
    <p:extLst>
      <p:ext uri="{BB962C8B-B14F-4D97-AF65-F5344CB8AC3E}">
        <p14:creationId xmlns:p14="http://schemas.microsoft.com/office/powerpoint/2010/main" val="2479011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12</a:t>
            </a:fld>
            <a:endParaRPr lang="en-US"/>
          </a:p>
        </p:txBody>
      </p:sp>
    </p:spTree>
    <p:extLst>
      <p:ext uri="{BB962C8B-B14F-4D97-AF65-F5344CB8AC3E}">
        <p14:creationId xmlns:p14="http://schemas.microsoft.com/office/powerpoint/2010/main" val="490458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13</a:t>
            </a:fld>
            <a:endParaRPr lang="en-US"/>
          </a:p>
        </p:txBody>
      </p:sp>
    </p:spTree>
    <p:extLst>
      <p:ext uri="{BB962C8B-B14F-4D97-AF65-F5344CB8AC3E}">
        <p14:creationId xmlns:p14="http://schemas.microsoft.com/office/powerpoint/2010/main" val="3387382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14</a:t>
            </a:fld>
            <a:endParaRPr lang="en-US"/>
          </a:p>
        </p:txBody>
      </p:sp>
    </p:spTree>
    <p:extLst>
      <p:ext uri="{BB962C8B-B14F-4D97-AF65-F5344CB8AC3E}">
        <p14:creationId xmlns:p14="http://schemas.microsoft.com/office/powerpoint/2010/main" val="26057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15</a:t>
            </a:fld>
            <a:endParaRPr lang="en-US"/>
          </a:p>
        </p:txBody>
      </p:sp>
    </p:spTree>
    <p:extLst>
      <p:ext uri="{BB962C8B-B14F-4D97-AF65-F5344CB8AC3E}">
        <p14:creationId xmlns:p14="http://schemas.microsoft.com/office/powerpoint/2010/main" val="156812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16</a:t>
            </a:fld>
            <a:endParaRPr lang="en-US"/>
          </a:p>
        </p:txBody>
      </p:sp>
    </p:spTree>
    <p:extLst>
      <p:ext uri="{BB962C8B-B14F-4D97-AF65-F5344CB8AC3E}">
        <p14:creationId xmlns:p14="http://schemas.microsoft.com/office/powerpoint/2010/main" val="1495360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17</a:t>
            </a:fld>
            <a:endParaRPr lang="en-US"/>
          </a:p>
        </p:txBody>
      </p:sp>
    </p:spTree>
    <p:extLst>
      <p:ext uri="{BB962C8B-B14F-4D97-AF65-F5344CB8AC3E}">
        <p14:creationId xmlns:p14="http://schemas.microsoft.com/office/powerpoint/2010/main" val="2791718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18</a:t>
            </a:fld>
            <a:endParaRPr lang="en-US"/>
          </a:p>
        </p:txBody>
      </p:sp>
    </p:spTree>
    <p:extLst>
      <p:ext uri="{BB962C8B-B14F-4D97-AF65-F5344CB8AC3E}">
        <p14:creationId xmlns:p14="http://schemas.microsoft.com/office/powerpoint/2010/main" val="317743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19</a:t>
            </a:fld>
            <a:endParaRPr lang="en-US"/>
          </a:p>
        </p:txBody>
      </p:sp>
    </p:spTree>
    <p:extLst>
      <p:ext uri="{BB962C8B-B14F-4D97-AF65-F5344CB8AC3E}">
        <p14:creationId xmlns:p14="http://schemas.microsoft.com/office/powerpoint/2010/main" val="266629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2</a:t>
            </a:fld>
            <a:endParaRPr lang="en-US"/>
          </a:p>
        </p:txBody>
      </p:sp>
    </p:spTree>
    <p:extLst>
      <p:ext uri="{BB962C8B-B14F-4D97-AF65-F5344CB8AC3E}">
        <p14:creationId xmlns:p14="http://schemas.microsoft.com/office/powerpoint/2010/main" val="4000383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20</a:t>
            </a:fld>
            <a:endParaRPr lang="en-US"/>
          </a:p>
        </p:txBody>
      </p:sp>
    </p:spTree>
    <p:extLst>
      <p:ext uri="{BB962C8B-B14F-4D97-AF65-F5344CB8AC3E}">
        <p14:creationId xmlns:p14="http://schemas.microsoft.com/office/powerpoint/2010/main" val="2434048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21</a:t>
            </a:fld>
            <a:endParaRPr lang="en-US"/>
          </a:p>
        </p:txBody>
      </p:sp>
    </p:spTree>
    <p:extLst>
      <p:ext uri="{BB962C8B-B14F-4D97-AF65-F5344CB8AC3E}">
        <p14:creationId xmlns:p14="http://schemas.microsoft.com/office/powerpoint/2010/main" val="3780332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3</a:t>
            </a:fld>
            <a:endParaRPr lang="en-US"/>
          </a:p>
        </p:txBody>
      </p:sp>
    </p:spTree>
    <p:extLst>
      <p:ext uri="{BB962C8B-B14F-4D97-AF65-F5344CB8AC3E}">
        <p14:creationId xmlns:p14="http://schemas.microsoft.com/office/powerpoint/2010/main" val="1026466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4</a:t>
            </a:fld>
            <a:endParaRPr lang="en-US"/>
          </a:p>
        </p:txBody>
      </p:sp>
    </p:spTree>
    <p:extLst>
      <p:ext uri="{BB962C8B-B14F-4D97-AF65-F5344CB8AC3E}">
        <p14:creationId xmlns:p14="http://schemas.microsoft.com/office/powerpoint/2010/main" val="2946615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5</a:t>
            </a:fld>
            <a:endParaRPr lang="en-US"/>
          </a:p>
        </p:txBody>
      </p:sp>
    </p:spTree>
    <p:extLst>
      <p:ext uri="{BB962C8B-B14F-4D97-AF65-F5344CB8AC3E}">
        <p14:creationId xmlns:p14="http://schemas.microsoft.com/office/powerpoint/2010/main" val="2119197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6</a:t>
            </a:fld>
            <a:endParaRPr lang="en-US"/>
          </a:p>
        </p:txBody>
      </p:sp>
    </p:spTree>
    <p:extLst>
      <p:ext uri="{BB962C8B-B14F-4D97-AF65-F5344CB8AC3E}">
        <p14:creationId xmlns:p14="http://schemas.microsoft.com/office/powerpoint/2010/main" val="276889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7</a:t>
            </a:fld>
            <a:endParaRPr lang="en-US"/>
          </a:p>
        </p:txBody>
      </p:sp>
    </p:spTree>
    <p:extLst>
      <p:ext uri="{BB962C8B-B14F-4D97-AF65-F5344CB8AC3E}">
        <p14:creationId xmlns:p14="http://schemas.microsoft.com/office/powerpoint/2010/main" val="328524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8</a:t>
            </a:fld>
            <a:endParaRPr lang="en-US"/>
          </a:p>
        </p:txBody>
      </p:sp>
    </p:spTree>
    <p:extLst>
      <p:ext uri="{BB962C8B-B14F-4D97-AF65-F5344CB8AC3E}">
        <p14:creationId xmlns:p14="http://schemas.microsoft.com/office/powerpoint/2010/main" val="1825023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ภาพนิ่ง 3"/>
          <p:cNvSpPr>
            <a:spLocks noGrp="1"/>
          </p:cNvSpPr>
          <p:nvPr>
            <p:ph type="sldNum" sz="quarter" idx="10"/>
          </p:nvPr>
        </p:nvSpPr>
        <p:spPr/>
        <p:txBody>
          <a:bodyPr/>
          <a:lstStyle/>
          <a:p>
            <a:fld id="{579CBB48-926B-4682-B42F-9B1476003AFE}" type="slidenum">
              <a:rPr lang="en-US" smtClean="0"/>
              <a:t>9</a:t>
            </a:fld>
            <a:endParaRPr lang="en-US"/>
          </a:p>
        </p:txBody>
      </p:sp>
    </p:spTree>
    <p:extLst>
      <p:ext uri="{BB962C8B-B14F-4D97-AF65-F5344CB8AC3E}">
        <p14:creationId xmlns:p14="http://schemas.microsoft.com/office/powerpoint/2010/main" val="559058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th-TH"/>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th-TH"/>
          </a:p>
        </p:txBody>
      </p:sp>
      <p:sp>
        <p:nvSpPr>
          <p:cNvPr id="4" name="Date Placeholder 3"/>
          <p:cNvSpPr>
            <a:spLocks noGrp="1"/>
          </p:cNvSpPr>
          <p:nvPr>
            <p:ph type="dt" sz="half" idx="10"/>
          </p:nvPr>
        </p:nvSpPr>
        <p:spPr/>
        <p:txBody>
          <a:bodyPr/>
          <a:lstStyle/>
          <a:p>
            <a:fld id="{4ACF0F1E-2D4C-47A3-83CB-F12CF09D82B1}" type="datetimeFigureOut">
              <a:rPr lang="th-TH" smtClean="0"/>
              <a:t>24/04/60</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07ACBC88-40A1-47CF-B165-93C7E058FE60}" type="slidenum">
              <a:rPr lang="th-TH" smtClean="0"/>
              <a:t>‹#›</a:t>
            </a:fld>
            <a:endParaRPr lang="th-TH"/>
          </a:p>
        </p:txBody>
      </p:sp>
    </p:spTree>
    <p:extLst>
      <p:ext uri="{BB962C8B-B14F-4D97-AF65-F5344CB8AC3E}">
        <p14:creationId xmlns:p14="http://schemas.microsoft.com/office/powerpoint/2010/main" val="1133143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Date Placeholder 3"/>
          <p:cNvSpPr>
            <a:spLocks noGrp="1"/>
          </p:cNvSpPr>
          <p:nvPr>
            <p:ph type="dt" sz="half" idx="10"/>
          </p:nvPr>
        </p:nvSpPr>
        <p:spPr/>
        <p:txBody>
          <a:bodyPr/>
          <a:lstStyle/>
          <a:p>
            <a:fld id="{4ACF0F1E-2D4C-47A3-83CB-F12CF09D82B1}" type="datetimeFigureOut">
              <a:rPr lang="th-TH" smtClean="0"/>
              <a:t>24/04/60</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07ACBC88-40A1-47CF-B165-93C7E058FE60}" type="slidenum">
              <a:rPr lang="th-TH" smtClean="0"/>
              <a:t>‹#›</a:t>
            </a:fld>
            <a:endParaRPr lang="th-TH"/>
          </a:p>
        </p:txBody>
      </p:sp>
    </p:spTree>
    <p:extLst>
      <p:ext uri="{BB962C8B-B14F-4D97-AF65-F5344CB8AC3E}">
        <p14:creationId xmlns:p14="http://schemas.microsoft.com/office/powerpoint/2010/main" val="3963678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th-TH"/>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Date Placeholder 3"/>
          <p:cNvSpPr>
            <a:spLocks noGrp="1"/>
          </p:cNvSpPr>
          <p:nvPr>
            <p:ph type="dt" sz="half" idx="10"/>
          </p:nvPr>
        </p:nvSpPr>
        <p:spPr/>
        <p:txBody>
          <a:bodyPr/>
          <a:lstStyle/>
          <a:p>
            <a:fld id="{4ACF0F1E-2D4C-47A3-83CB-F12CF09D82B1}" type="datetimeFigureOut">
              <a:rPr lang="th-TH" smtClean="0"/>
              <a:t>24/04/60</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07ACBC88-40A1-47CF-B165-93C7E058FE60}" type="slidenum">
              <a:rPr lang="th-TH" smtClean="0"/>
              <a:t>‹#›</a:t>
            </a:fld>
            <a:endParaRPr lang="th-TH"/>
          </a:p>
        </p:txBody>
      </p:sp>
    </p:spTree>
    <p:extLst>
      <p:ext uri="{BB962C8B-B14F-4D97-AF65-F5344CB8AC3E}">
        <p14:creationId xmlns:p14="http://schemas.microsoft.com/office/powerpoint/2010/main" val="97209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Date Placeholder 3"/>
          <p:cNvSpPr>
            <a:spLocks noGrp="1"/>
          </p:cNvSpPr>
          <p:nvPr>
            <p:ph type="dt" sz="half" idx="10"/>
          </p:nvPr>
        </p:nvSpPr>
        <p:spPr/>
        <p:txBody>
          <a:bodyPr/>
          <a:lstStyle/>
          <a:p>
            <a:fld id="{4ACF0F1E-2D4C-47A3-83CB-F12CF09D82B1}" type="datetimeFigureOut">
              <a:rPr lang="th-TH" smtClean="0"/>
              <a:t>24/04/60</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07ACBC88-40A1-47CF-B165-93C7E058FE60}" type="slidenum">
              <a:rPr lang="th-TH" smtClean="0"/>
              <a:t>‹#›</a:t>
            </a:fld>
            <a:endParaRPr lang="th-TH"/>
          </a:p>
        </p:txBody>
      </p:sp>
    </p:spTree>
    <p:extLst>
      <p:ext uri="{BB962C8B-B14F-4D97-AF65-F5344CB8AC3E}">
        <p14:creationId xmlns:p14="http://schemas.microsoft.com/office/powerpoint/2010/main" val="1449387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th-T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CF0F1E-2D4C-47A3-83CB-F12CF09D82B1}" type="datetimeFigureOut">
              <a:rPr lang="th-TH" smtClean="0"/>
              <a:t>24/04/60</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07ACBC88-40A1-47CF-B165-93C7E058FE60}" type="slidenum">
              <a:rPr lang="th-TH" smtClean="0"/>
              <a:t>‹#›</a:t>
            </a:fld>
            <a:endParaRPr lang="th-TH"/>
          </a:p>
        </p:txBody>
      </p:sp>
    </p:spTree>
    <p:extLst>
      <p:ext uri="{BB962C8B-B14F-4D97-AF65-F5344CB8AC3E}">
        <p14:creationId xmlns:p14="http://schemas.microsoft.com/office/powerpoint/2010/main" val="3640504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Date Placeholder 4"/>
          <p:cNvSpPr>
            <a:spLocks noGrp="1"/>
          </p:cNvSpPr>
          <p:nvPr>
            <p:ph type="dt" sz="half" idx="10"/>
          </p:nvPr>
        </p:nvSpPr>
        <p:spPr/>
        <p:txBody>
          <a:bodyPr/>
          <a:lstStyle/>
          <a:p>
            <a:fld id="{4ACF0F1E-2D4C-47A3-83CB-F12CF09D82B1}" type="datetimeFigureOut">
              <a:rPr lang="th-TH" smtClean="0"/>
              <a:t>24/04/60</a:t>
            </a:fld>
            <a:endParaRPr lang="th-TH"/>
          </a:p>
        </p:txBody>
      </p:sp>
      <p:sp>
        <p:nvSpPr>
          <p:cNvPr id="6" name="Footer Placeholder 5"/>
          <p:cNvSpPr>
            <a:spLocks noGrp="1"/>
          </p:cNvSpPr>
          <p:nvPr>
            <p:ph type="ftr" sz="quarter" idx="11"/>
          </p:nvPr>
        </p:nvSpPr>
        <p:spPr/>
        <p:txBody>
          <a:bodyPr/>
          <a:lstStyle/>
          <a:p>
            <a:endParaRPr lang="th-TH"/>
          </a:p>
        </p:txBody>
      </p:sp>
      <p:sp>
        <p:nvSpPr>
          <p:cNvPr id="7" name="Slide Number Placeholder 6"/>
          <p:cNvSpPr>
            <a:spLocks noGrp="1"/>
          </p:cNvSpPr>
          <p:nvPr>
            <p:ph type="sldNum" sz="quarter" idx="12"/>
          </p:nvPr>
        </p:nvSpPr>
        <p:spPr/>
        <p:txBody>
          <a:bodyPr/>
          <a:lstStyle/>
          <a:p>
            <a:fld id="{07ACBC88-40A1-47CF-B165-93C7E058FE60}" type="slidenum">
              <a:rPr lang="th-TH" smtClean="0"/>
              <a:t>‹#›</a:t>
            </a:fld>
            <a:endParaRPr lang="th-TH"/>
          </a:p>
        </p:txBody>
      </p:sp>
    </p:spTree>
    <p:extLst>
      <p:ext uri="{BB962C8B-B14F-4D97-AF65-F5344CB8AC3E}">
        <p14:creationId xmlns:p14="http://schemas.microsoft.com/office/powerpoint/2010/main" val="1333007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th-T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7" name="Date Placeholder 6"/>
          <p:cNvSpPr>
            <a:spLocks noGrp="1"/>
          </p:cNvSpPr>
          <p:nvPr>
            <p:ph type="dt" sz="half" idx="10"/>
          </p:nvPr>
        </p:nvSpPr>
        <p:spPr/>
        <p:txBody>
          <a:bodyPr/>
          <a:lstStyle/>
          <a:p>
            <a:fld id="{4ACF0F1E-2D4C-47A3-83CB-F12CF09D82B1}" type="datetimeFigureOut">
              <a:rPr lang="th-TH" smtClean="0"/>
              <a:t>24/04/60</a:t>
            </a:fld>
            <a:endParaRPr lang="th-TH"/>
          </a:p>
        </p:txBody>
      </p:sp>
      <p:sp>
        <p:nvSpPr>
          <p:cNvPr id="8" name="Footer Placeholder 7"/>
          <p:cNvSpPr>
            <a:spLocks noGrp="1"/>
          </p:cNvSpPr>
          <p:nvPr>
            <p:ph type="ftr" sz="quarter" idx="11"/>
          </p:nvPr>
        </p:nvSpPr>
        <p:spPr/>
        <p:txBody>
          <a:bodyPr/>
          <a:lstStyle/>
          <a:p>
            <a:endParaRPr lang="th-TH"/>
          </a:p>
        </p:txBody>
      </p:sp>
      <p:sp>
        <p:nvSpPr>
          <p:cNvPr id="9" name="Slide Number Placeholder 8"/>
          <p:cNvSpPr>
            <a:spLocks noGrp="1"/>
          </p:cNvSpPr>
          <p:nvPr>
            <p:ph type="sldNum" sz="quarter" idx="12"/>
          </p:nvPr>
        </p:nvSpPr>
        <p:spPr/>
        <p:txBody>
          <a:bodyPr/>
          <a:lstStyle/>
          <a:p>
            <a:fld id="{07ACBC88-40A1-47CF-B165-93C7E058FE60}" type="slidenum">
              <a:rPr lang="th-TH" smtClean="0"/>
              <a:t>‹#›</a:t>
            </a:fld>
            <a:endParaRPr lang="th-TH"/>
          </a:p>
        </p:txBody>
      </p:sp>
    </p:spTree>
    <p:extLst>
      <p:ext uri="{BB962C8B-B14F-4D97-AF65-F5344CB8AC3E}">
        <p14:creationId xmlns:p14="http://schemas.microsoft.com/office/powerpoint/2010/main" val="1469335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Date Placeholder 2"/>
          <p:cNvSpPr>
            <a:spLocks noGrp="1"/>
          </p:cNvSpPr>
          <p:nvPr>
            <p:ph type="dt" sz="half" idx="10"/>
          </p:nvPr>
        </p:nvSpPr>
        <p:spPr/>
        <p:txBody>
          <a:bodyPr/>
          <a:lstStyle/>
          <a:p>
            <a:fld id="{4ACF0F1E-2D4C-47A3-83CB-F12CF09D82B1}" type="datetimeFigureOut">
              <a:rPr lang="th-TH" smtClean="0"/>
              <a:t>24/04/60</a:t>
            </a:fld>
            <a:endParaRPr lang="th-TH"/>
          </a:p>
        </p:txBody>
      </p:sp>
      <p:sp>
        <p:nvSpPr>
          <p:cNvPr id="4" name="Footer Placeholder 3"/>
          <p:cNvSpPr>
            <a:spLocks noGrp="1"/>
          </p:cNvSpPr>
          <p:nvPr>
            <p:ph type="ftr" sz="quarter" idx="11"/>
          </p:nvPr>
        </p:nvSpPr>
        <p:spPr/>
        <p:txBody>
          <a:bodyPr/>
          <a:lstStyle/>
          <a:p>
            <a:endParaRPr lang="th-TH"/>
          </a:p>
        </p:txBody>
      </p:sp>
      <p:sp>
        <p:nvSpPr>
          <p:cNvPr id="5" name="Slide Number Placeholder 4"/>
          <p:cNvSpPr>
            <a:spLocks noGrp="1"/>
          </p:cNvSpPr>
          <p:nvPr>
            <p:ph type="sldNum" sz="quarter" idx="12"/>
          </p:nvPr>
        </p:nvSpPr>
        <p:spPr/>
        <p:txBody>
          <a:bodyPr/>
          <a:lstStyle/>
          <a:p>
            <a:fld id="{07ACBC88-40A1-47CF-B165-93C7E058FE60}" type="slidenum">
              <a:rPr lang="th-TH" smtClean="0"/>
              <a:t>‹#›</a:t>
            </a:fld>
            <a:endParaRPr lang="th-TH"/>
          </a:p>
        </p:txBody>
      </p:sp>
    </p:spTree>
    <p:extLst>
      <p:ext uri="{BB962C8B-B14F-4D97-AF65-F5344CB8AC3E}">
        <p14:creationId xmlns:p14="http://schemas.microsoft.com/office/powerpoint/2010/main" val="958756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CF0F1E-2D4C-47A3-83CB-F12CF09D82B1}" type="datetimeFigureOut">
              <a:rPr lang="th-TH" smtClean="0"/>
              <a:t>24/04/60</a:t>
            </a:fld>
            <a:endParaRPr lang="th-TH"/>
          </a:p>
        </p:txBody>
      </p:sp>
      <p:sp>
        <p:nvSpPr>
          <p:cNvPr id="3" name="Footer Placeholder 2"/>
          <p:cNvSpPr>
            <a:spLocks noGrp="1"/>
          </p:cNvSpPr>
          <p:nvPr>
            <p:ph type="ftr" sz="quarter" idx="11"/>
          </p:nvPr>
        </p:nvSpPr>
        <p:spPr/>
        <p:txBody>
          <a:bodyPr/>
          <a:lstStyle/>
          <a:p>
            <a:endParaRPr lang="th-TH"/>
          </a:p>
        </p:txBody>
      </p:sp>
      <p:sp>
        <p:nvSpPr>
          <p:cNvPr id="4" name="Slide Number Placeholder 3"/>
          <p:cNvSpPr>
            <a:spLocks noGrp="1"/>
          </p:cNvSpPr>
          <p:nvPr>
            <p:ph type="sldNum" sz="quarter" idx="12"/>
          </p:nvPr>
        </p:nvSpPr>
        <p:spPr/>
        <p:txBody>
          <a:bodyPr/>
          <a:lstStyle/>
          <a:p>
            <a:fld id="{07ACBC88-40A1-47CF-B165-93C7E058FE60}" type="slidenum">
              <a:rPr lang="th-TH" smtClean="0"/>
              <a:t>‹#›</a:t>
            </a:fld>
            <a:endParaRPr lang="th-TH"/>
          </a:p>
        </p:txBody>
      </p:sp>
    </p:spTree>
    <p:extLst>
      <p:ext uri="{BB962C8B-B14F-4D97-AF65-F5344CB8AC3E}">
        <p14:creationId xmlns:p14="http://schemas.microsoft.com/office/powerpoint/2010/main" val="2132185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th-T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CF0F1E-2D4C-47A3-83CB-F12CF09D82B1}" type="datetimeFigureOut">
              <a:rPr lang="th-TH" smtClean="0"/>
              <a:t>24/04/60</a:t>
            </a:fld>
            <a:endParaRPr lang="th-TH"/>
          </a:p>
        </p:txBody>
      </p:sp>
      <p:sp>
        <p:nvSpPr>
          <p:cNvPr id="6" name="Footer Placeholder 5"/>
          <p:cNvSpPr>
            <a:spLocks noGrp="1"/>
          </p:cNvSpPr>
          <p:nvPr>
            <p:ph type="ftr" sz="quarter" idx="11"/>
          </p:nvPr>
        </p:nvSpPr>
        <p:spPr/>
        <p:txBody>
          <a:bodyPr/>
          <a:lstStyle/>
          <a:p>
            <a:endParaRPr lang="th-TH"/>
          </a:p>
        </p:txBody>
      </p:sp>
      <p:sp>
        <p:nvSpPr>
          <p:cNvPr id="7" name="Slide Number Placeholder 6"/>
          <p:cNvSpPr>
            <a:spLocks noGrp="1"/>
          </p:cNvSpPr>
          <p:nvPr>
            <p:ph type="sldNum" sz="quarter" idx="12"/>
          </p:nvPr>
        </p:nvSpPr>
        <p:spPr/>
        <p:txBody>
          <a:bodyPr/>
          <a:lstStyle/>
          <a:p>
            <a:fld id="{07ACBC88-40A1-47CF-B165-93C7E058FE60}" type="slidenum">
              <a:rPr lang="th-TH" smtClean="0"/>
              <a:t>‹#›</a:t>
            </a:fld>
            <a:endParaRPr lang="th-TH"/>
          </a:p>
        </p:txBody>
      </p:sp>
    </p:spTree>
    <p:extLst>
      <p:ext uri="{BB962C8B-B14F-4D97-AF65-F5344CB8AC3E}">
        <p14:creationId xmlns:p14="http://schemas.microsoft.com/office/powerpoint/2010/main" val="878179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th-T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CF0F1E-2D4C-47A3-83CB-F12CF09D82B1}" type="datetimeFigureOut">
              <a:rPr lang="th-TH" smtClean="0"/>
              <a:t>24/04/60</a:t>
            </a:fld>
            <a:endParaRPr lang="th-TH"/>
          </a:p>
        </p:txBody>
      </p:sp>
      <p:sp>
        <p:nvSpPr>
          <p:cNvPr id="6" name="Footer Placeholder 5"/>
          <p:cNvSpPr>
            <a:spLocks noGrp="1"/>
          </p:cNvSpPr>
          <p:nvPr>
            <p:ph type="ftr" sz="quarter" idx="11"/>
          </p:nvPr>
        </p:nvSpPr>
        <p:spPr/>
        <p:txBody>
          <a:bodyPr/>
          <a:lstStyle/>
          <a:p>
            <a:endParaRPr lang="th-TH"/>
          </a:p>
        </p:txBody>
      </p:sp>
      <p:sp>
        <p:nvSpPr>
          <p:cNvPr id="7" name="Slide Number Placeholder 6"/>
          <p:cNvSpPr>
            <a:spLocks noGrp="1"/>
          </p:cNvSpPr>
          <p:nvPr>
            <p:ph type="sldNum" sz="quarter" idx="12"/>
          </p:nvPr>
        </p:nvSpPr>
        <p:spPr/>
        <p:txBody>
          <a:bodyPr/>
          <a:lstStyle/>
          <a:p>
            <a:fld id="{07ACBC88-40A1-47CF-B165-93C7E058FE60}" type="slidenum">
              <a:rPr lang="th-TH" smtClean="0"/>
              <a:t>‹#›</a:t>
            </a:fld>
            <a:endParaRPr lang="th-TH"/>
          </a:p>
        </p:txBody>
      </p:sp>
    </p:spTree>
    <p:extLst>
      <p:ext uri="{BB962C8B-B14F-4D97-AF65-F5344CB8AC3E}">
        <p14:creationId xmlns:p14="http://schemas.microsoft.com/office/powerpoint/2010/main" val="1530078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th-TH"/>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CF0F1E-2D4C-47A3-83CB-F12CF09D82B1}" type="datetimeFigureOut">
              <a:rPr lang="th-TH" smtClean="0"/>
              <a:t>24/04/60</a:t>
            </a:fld>
            <a:endParaRPr lang="th-TH"/>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ACBC88-40A1-47CF-B165-93C7E058FE60}" type="slidenum">
              <a:rPr lang="th-TH" smtClean="0"/>
              <a:t>‹#›</a:t>
            </a:fld>
            <a:endParaRPr lang="th-TH"/>
          </a:p>
        </p:txBody>
      </p:sp>
    </p:spTree>
    <p:extLst>
      <p:ext uri="{BB962C8B-B14F-4D97-AF65-F5344CB8AC3E}">
        <p14:creationId xmlns:p14="http://schemas.microsoft.com/office/powerpoint/2010/main" val="3574948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USER\Desktop\Untitle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0" y="0"/>
            <a:ext cx="915829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D:\ไอที จลส\ปี1 เทอม2\Thai Geosocial Design\The croods\ตราประจำสถาบันเทคโนโลยีพระจอมเกล้าเจ้าคุณทหารลาดกระบัง.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116632"/>
            <a:ext cx="1008112" cy="1008112"/>
          </a:xfrm>
          <a:prstGeom prst="rect">
            <a:avLst/>
          </a:prstGeom>
          <a:noFill/>
          <a:effectLst>
            <a:outerShdw blurRad="63500" dist="50800" dir="5400000" algn="ctr" rotWithShape="0">
              <a:schemeClr val="tx1">
                <a:lumMod val="85000"/>
                <a:lumOff val="15000"/>
                <a:alpha val="25000"/>
              </a:schemeClr>
            </a:outerShdw>
          </a:effectLst>
          <a:extLst>
            <a:ext uri="{909E8E84-426E-40DD-AFC4-6F175D3DCCD1}">
              <a14:hiddenFill xmlns:a14="http://schemas.microsoft.com/office/drawing/2010/main">
                <a:solidFill>
                  <a:srgbClr val="FFFFFF"/>
                </a:solidFill>
              </a14:hiddenFill>
            </a:ext>
          </a:extLst>
        </p:spPr>
      </p:pic>
      <p:cxnSp>
        <p:nvCxnSpPr>
          <p:cNvPr id="9" name="ตัวเชื่อมต่อตรง 6"/>
          <p:cNvCxnSpPr/>
          <p:nvPr/>
        </p:nvCxnSpPr>
        <p:spPr>
          <a:xfrm>
            <a:off x="1691680" y="980728"/>
            <a:ext cx="7056784" cy="0"/>
          </a:xfrm>
          <a:prstGeom prst="line">
            <a:avLst/>
          </a:prstGeom>
          <a:ln w="12700">
            <a:solidFill>
              <a:schemeClr val="bg1">
                <a:lumMod val="95000"/>
              </a:schemeClr>
            </a:solidFill>
          </a:ln>
        </p:spPr>
        <p:style>
          <a:lnRef idx="3">
            <a:schemeClr val="dk1"/>
          </a:lnRef>
          <a:fillRef idx="0">
            <a:schemeClr val="dk1"/>
          </a:fillRef>
          <a:effectRef idx="2">
            <a:schemeClr val="dk1"/>
          </a:effectRef>
          <a:fontRef idx="minor">
            <a:schemeClr val="tx1"/>
          </a:fontRef>
        </p:style>
      </p:cxnSp>
      <p:sp>
        <p:nvSpPr>
          <p:cNvPr id="10" name="ชื่อเรื่องรอง 2"/>
          <p:cNvSpPr txBox="1">
            <a:spLocks/>
          </p:cNvSpPr>
          <p:nvPr/>
        </p:nvSpPr>
        <p:spPr>
          <a:xfrm>
            <a:off x="1763689" y="116632"/>
            <a:ext cx="7056783" cy="10801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th-TH" sz="2400" b="1" dirty="0" smtClean="0">
                <a:solidFill>
                  <a:schemeClr val="bg1">
                    <a:lumMod val="95000"/>
                  </a:schemeClr>
                </a:solidFill>
                <a:effectLst>
                  <a:outerShdw blurRad="50800" dist="50800" dir="5400000" algn="ctr" rotWithShape="0">
                    <a:schemeClr val="tx1">
                      <a:alpha val="25000"/>
                    </a:schemeClr>
                  </a:outerShdw>
                </a:effectLst>
                <a:latin typeface="TH SarabunPSK" pitchFamily="34" charset="-34"/>
                <a:cs typeface="TH SarabunPSK" pitchFamily="34" charset="-34"/>
              </a:rPr>
              <a:t>โครงงานนี้เป็นส่วน</a:t>
            </a:r>
            <a:r>
              <a:rPr lang="th-TH" sz="2400" b="1" dirty="0">
                <a:solidFill>
                  <a:schemeClr val="bg1">
                    <a:lumMod val="95000"/>
                  </a:schemeClr>
                </a:solidFill>
                <a:effectLst>
                  <a:outerShdw blurRad="50800" dist="50800" dir="5400000" algn="ctr" rotWithShape="0">
                    <a:schemeClr val="tx1">
                      <a:alpha val="25000"/>
                    </a:schemeClr>
                  </a:outerShdw>
                </a:effectLst>
                <a:latin typeface="TH SarabunPSK" pitchFamily="34" charset="-34"/>
                <a:cs typeface="TH SarabunPSK" pitchFamily="34" charset="-34"/>
              </a:rPr>
              <a:t>หนึ่งของวิชาการวิเคราะห์และออกแบบระบบ</a:t>
            </a:r>
            <a:r>
              <a:rPr lang="th-TH" sz="2400" b="1" dirty="0" smtClean="0">
                <a:solidFill>
                  <a:schemeClr val="bg1">
                    <a:lumMod val="95000"/>
                  </a:schemeClr>
                </a:solidFill>
                <a:effectLst>
                  <a:outerShdw blurRad="50800" dist="50800" dir="5400000" algn="ctr" rotWithShape="0">
                    <a:schemeClr val="tx1">
                      <a:alpha val="25000"/>
                    </a:schemeClr>
                  </a:outerShdw>
                </a:effectLst>
                <a:latin typeface="TH SarabunPSK" pitchFamily="34" charset="-34"/>
                <a:cs typeface="TH SarabunPSK" pitchFamily="34" charset="-34"/>
              </a:rPr>
              <a:t>สารสนเทศ</a:t>
            </a:r>
            <a:endParaRPr lang="en-US" sz="2400" b="1" dirty="0" smtClean="0">
              <a:solidFill>
                <a:schemeClr val="bg1">
                  <a:lumMod val="95000"/>
                </a:schemeClr>
              </a:solidFill>
              <a:effectLst>
                <a:outerShdw blurRad="50800" dist="50800" dir="5400000" algn="ctr" rotWithShape="0">
                  <a:schemeClr val="tx1">
                    <a:alpha val="25000"/>
                  </a:schemeClr>
                </a:outerShdw>
              </a:effectLst>
              <a:latin typeface="TH SarabunPSK" pitchFamily="34" charset="-34"/>
              <a:cs typeface="TH SarabunPSK" pitchFamily="34" charset="-34"/>
            </a:endParaRPr>
          </a:p>
          <a:p>
            <a:pPr marL="0" indent="0" algn="r">
              <a:spcBef>
                <a:spcPts val="0"/>
              </a:spcBef>
              <a:buNone/>
            </a:pPr>
            <a:r>
              <a:rPr lang="en-US" sz="2400" b="1" dirty="0" smtClean="0">
                <a:solidFill>
                  <a:schemeClr val="bg1">
                    <a:lumMod val="95000"/>
                  </a:schemeClr>
                </a:solidFill>
                <a:effectLst>
                  <a:outerShdw blurRad="50800" dist="50800" dir="5400000" algn="ctr" rotWithShape="0">
                    <a:schemeClr val="tx1">
                      <a:alpha val="25000"/>
                    </a:schemeClr>
                  </a:outerShdw>
                </a:effectLst>
                <a:latin typeface="TH SarabunPSK" pitchFamily="34" charset="-34"/>
                <a:cs typeface="TH SarabunPSK" pitchFamily="34" charset="-34"/>
              </a:rPr>
              <a:t>06016216</a:t>
            </a:r>
            <a:r>
              <a:rPr lang="en-US" sz="2400" dirty="0" smtClean="0">
                <a:solidFill>
                  <a:schemeClr val="bg1">
                    <a:lumMod val="95000"/>
                  </a:schemeClr>
                </a:solidFill>
                <a:effectLst>
                  <a:outerShdw blurRad="50800" dist="50800" dir="5400000" algn="ctr" rotWithShape="0">
                    <a:schemeClr val="tx1">
                      <a:alpha val="25000"/>
                    </a:schemeClr>
                  </a:outerShdw>
                </a:effectLst>
                <a:latin typeface="TH SarabunPSK" pitchFamily="34" charset="-34"/>
                <a:cs typeface="TH SarabunPSK" pitchFamily="34" charset="-34"/>
              </a:rPr>
              <a:t>  </a:t>
            </a:r>
            <a:r>
              <a:rPr lang="en-US" sz="2400" b="1" dirty="0" smtClean="0">
                <a:solidFill>
                  <a:schemeClr val="bg1">
                    <a:lumMod val="95000"/>
                  </a:schemeClr>
                </a:solidFill>
                <a:effectLst>
                  <a:outerShdw blurRad="50800" dist="50800" dir="5400000" algn="ctr" rotWithShape="0">
                    <a:schemeClr val="tx1">
                      <a:alpha val="25000"/>
                    </a:schemeClr>
                  </a:outerShdw>
                </a:effectLst>
                <a:latin typeface="TH SarabunPSK" pitchFamily="34" charset="-34"/>
                <a:cs typeface="TH SarabunPSK" pitchFamily="34" charset="-34"/>
              </a:rPr>
              <a:t>Information </a:t>
            </a:r>
            <a:r>
              <a:rPr lang="en-US" sz="2400" b="1" dirty="0">
                <a:solidFill>
                  <a:schemeClr val="bg1">
                    <a:lumMod val="95000"/>
                  </a:schemeClr>
                </a:solidFill>
                <a:effectLst>
                  <a:outerShdw blurRad="50800" dist="50800" dir="5400000" algn="ctr" rotWithShape="0">
                    <a:schemeClr val="tx1">
                      <a:alpha val="25000"/>
                    </a:schemeClr>
                  </a:outerShdw>
                </a:effectLst>
                <a:latin typeface="TH SarabunPSK" pitchFamily="34" charset="-34"/>
                <a:cs typeface="TH SarabunPSK" pitchFamily="34" charset="-34"/>
              </a:rPr>
              <a:t>Systems Analysis and </a:t>
            </a:r>
            <a:r>
              <a:rPr lang="en-US" sz="2400" b="1" dirty="0" smtClean="0">
                <a:solidFill>
                  <a:schemeClr val="bg1">
                    <a:lumMod val="95000"/>
                  </a:schemeClr>
                </a:solidFill>
                <a:effectLst>
                  <a:outerShdw blurRad="50800" dist="50800" dir="5400000" algn="ctr" rotWithShape="0">
                    <a:schemeClr val="tx1">
                      <a:alpha val="25000"/>
                    </a:schemeClr>
                  </a:outerShdw>
                </a:effectLst>
                <a:latin typeface="TH SarabunPSK" pitchFamily="34" charset="-34"/>
                <a:cs typeface="TH SarabunPSK" pitchFamily="34" charset="-34"/>
              </a:rPr>
              <a:t>Design</a:t>
            </a:r>
            <a:endParaRPr lang="th-TH" sz="2400" dirty="0">
              <a:solidFill>
                <a:schemeClr val="bg1">
                  <a:lumMod val="95000"/>
                </a:schemeClr>
              </a:solidFill>
              <a:effectLst>
                <a:outerShdw blurRad="50800" dist="50800" dir="5400000" algn="ctr" rotWithShape="0">
                  <a:schemeClr val="tx1">
                    <a:alpha val="25000"/>
                  </a:schemeClr>
                </a:outerShdw>
              </a:effectLst>
              <a:latin typeface="TH SarabunPSK" pitchFamily="34" charset="-34"/>
              <a:cs typeface="TH SarabunPSK" pitchFamily="34" charset="-34"/>
            </a:endParaRPr>
          </a:p>
        </p:txBody>
      </p:sp>
    </p:spTree>
    <p:extLst>
      <p:ext uri="{BB962C8B-B14F-4D97-AF65-F5344CB8AC3E}">
        <p14:creationId xmlns:p14="http://schemas.microsoft.com/office/powerpoint/2010/main" val="16796364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USER\Desktop\ไฟล์หน้าเว็บต่างๆ-20170420T123259Z-001\Untitled-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5" y="0"/>
            <a:ext cx="9216774"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สี่เหลี่ยมผืนผ้า 6"/>
          <p:cNvSpPr/>
          <p:nvPr/>
        </p:nvSpPr>
        <p:spPr>
          <a:xfrm>
            <a:off x="-28725" y="404664"/>
            <a:ext cx="3016549" cy="936104"/>
          </a:xfrm>
          <a:prstGeom prst="rect">
            <a:avLst/>
          </a:prstGeom>
          <a:solidFill>
            <a:schemeClr val="accent6">
              <a:lumMod val="20000"/>
              <a:lumOff val="80000"/>
            </a:schemeClr>
          </a:solidFill>
          <a:ln>
            <a:solidFill>
              <a:srgbClr val="92D050"/>
            </a:solidFill>
          </a:ln>
          <a:effectLst>
            <a:outerShdw blurRad="50800" dist="508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323528" y="269776"/>
            <a:ext cx="8136904" cy="1143000"/>
          </a:xfrm>
          <a:prstGeom prst="rect">
            <a:avLst/>
          </a:prstGeom>
          <a:ln w="9525">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h-TH" sz="6000" b="1" dirty="0" smtClean="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เข้าสู่ระบบ</a:t>
            </a:r>
            <a:endParaRPr lang="th-TH" sz="6000" b="1" dirty="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pic>
        <p:nvPicPr>
          <p:cNvPr id="3076" name="Picture 4"/>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46957" y="1600199"/>
            <a:ext cx="8003906" cy="4500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Oval 8"/>
          <p:cNvSpPr/>
          <p:nvPr/>
        </p:nvSpPr>
        <p:spPr>
          <a:xfrm>
            <a:off x="4211960" y="4581128"/>
            <a:ext cx="64807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spTree>
    <p:extLst>
      <p:ext uri="{BB962C8B-B14F-4D97-AF65-F5344CB8AC3E}">
        <p14:creationId xmlns:p14="http://schemas.microsoft.com/office/powerpoint/2010/main" val="39095854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USER\Desktop\ไฟล์หน้าเว็บต่างๆ-20170420T123259Z-001\Untitled-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5" y="0"/>
            <a:ext cx="9216774"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สี่เหลี่ยมผืนผ้า 7"/>
          <p:cNvSpPr/>
          <p:nvPr/>
        </p:nvSpPr>
        <p:spPr>
          <a:xfrm>
            <a:off x="-28725" y="404664"/>
            <a:ext cx="5608837" cy="936104"/>
          </a:xfrm>
          <a:prstGeom prst="rect">
            <a:avLst/>
          </a:prstGeom>
          <a:solidFill>
            <a:schemeClr val="accent6">
              <a:lumMod val="20000"/>
              <a:lumOff val="80000"/>
            </a:schemeClr>
          </a:solidFill>
          <a:ln>
            <a:solidFill>
              <a:srgbClr val="92D050"/>
            </a:solidFill>
          </a:ln>
          <a:effectLst>
            <a:outerShdw blurRad="50800" dist="508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323528" y="269776"/>
            <a:ext cx="8136904" cy="1143000"/>
          </a:xfrm>
          <a:prstGeom prst="rect">
            <a:avLst/>
          </a:prstGeom>
          <a:ln w="9525">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h-TH" sz="5400" b="1" dirty="0" smtClean="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ตรวจสอบ</a:t>
            </a:r>
            <a:r>
              <a:rPr lang="th-TH" sz="5400" b="1" dirty="0" err="1" smtClean="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สถานะการ</a:t>
            </a:r>
            <a:r>
              <a:rPr lang="th-TH" sz="5400" b="1" dirty="0" smtClean="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จอง</a:t>
            </a:r>
            <a:endParaRPr lang="th-TH" sz="5400" b="1" dirty="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pic>
        <p:nvPicPr>
          <p:cNvPr id="5122"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292080" y="2348880"/>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pic>
        <p:nvPicPr>
          <p:cNvPr id="4099" name="Picture 3" descr="C:\Users\USER\Desktop\Photoshoped\DCh.png"/>
          <p:cNvPicPr>
            <a:picLocks noChangeAspect="1" noChangeArrowheads="1"/>
          </p:cNvPicPr>
          <p:nvPr/>
        </p:nvPicPr>
        <p:blipFill rotWithShape="1">
          <a:blip r:embed="rId5">
            <a:extLst>
              <a:ext uri="{28A0092B-C50C-407E-A947-70E740481C1C}">
                <a14:useLocalDpi xmlns:a14="http://schemas.microsoft.com/office/drawing/2010/main" val="0"/>
              </a:ext>
            </a:extLst>
          </a:blip>
          <a:srcRect b="43831"/>
          <a:stretch/>
        </p:blipFill>
        <p:spPr bwMode="auto">
          <a:xfrm>
            <a:off x="543812" y="1556792"/>
            <a:ext cx="8071700" cy="4872321"/>
          </a:xfrm>
          <a:prstGeom prst="rect">
            <a:avLst/>
          </a:prstGeom>
          <a:noFill/>
          <a:ln>
            <a:solidFill>
              <a:srgbClr val="92D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9998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USER\Desktop\ไฟล์หน้าเว็บต่างๆ-20170420T123259Z-001\Untitled-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5" y="0"/>
            <a:ext cx="9216774"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สี่เหลี่ยมผืนผ้า 7"/>
          <p:cNvSpPr/>
          <p:nvPr/>
        </p:nvSpPr>
        <p:spPr>
          <a:xfrm>
            <a:off x="-28725" y="404664"/>
            <a:ext cx="6688958" cy="936104"/>
          </a:xfrm>
          <a:prstGeom prst="rect">
            <a:avLst/>
          </a:prstGeom>
          <a:solidFill>
            <a:schemeClr val="accent6">
              <a:lumMod val="20000"/>
              <a:lumOff val="80000"/>
            </a:schemeClr>
          </a:solidFill>
          <a:ln>
            <a:solidFill>
              <a:srgbClr val="92D050"/>
            </a:solidFill>
          </a:ln>
          <a:effectLst>
            <a:outerShdw blurRad="50800" dist="508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323528" y="269776"/>
            <a:ext cx="8136904" cy="1143000"/>
          </a:xfrm>
          <a:prstGeom prst="rect">
            <a:avLst/>
          </a:prstGeom>
          <a:ln w="9525">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h-TH" sz="5400" b="1" dirty="0" smtClean="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ยกเลิกหรือเปลี่ยนแปลงการจอง</a:t>
            </a:r>
            <a:endParaRPr lang="th-TH" sz="5400" b="1" dirty="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sp>
        <p:nvSpPr>
          <p:cNvPr id="9" name="Oval 8"/>
          <p:cNvSpPr/>
          <p:nvPr/>
        </p:nvSpPr>
        <p:spPr>
          <a:xfrm>
            <a:off x="5292080" y="2348880"/>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pic>
        <p:nvPicPr>
          <p:cNvPr id="11" name="Picture 3" descr="C:\Users\USER\Desktop\Photoshoped\MC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787" y="1564571"/>
            <a:ext cx="8100800" cy="4960774"/>
          </a:xfrm>
          <a:prstGeom prst="rect">
            <a:avLst/>
          </a:prstGeom>
          <a:noFill/>
          <a:ln>
            <a:solidFill>
              <a:srgbClr val="92D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9561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USER\Desktop\ไฟล์หน้าเว็บต่างๆ-20170420T123259Z-001\Untitled-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5" y="0"/>
            <a:ext cx="9216774"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สี่เหลี่ยมผืนผ้า 7"/>
          <p:cNvSpPr/>
          <p:nvPr/>
        </p:nvSpPr>
        <p:spPr>
          <a:xfrm>
            <a:off x="-28725" y="404664"/>
            <a:ext cx="4816749" cy="936104"/>
          </a:xfrm>
          <a:prstGeom prst="rect">
            <a:avLst/>
          </a:prstGeom>
          <a:solidFill>
            <a:schemeClr val="accent6">
              <a:lumMod val="20000"/>
              <a:lumOff val="80000"/>
            </a:schemeClr>
          </a:solidFill>
          <a:ln>
            <a:solidFill>
              <a:srgbClr val="92D050"/>
            </a:solidFill>
          </a:ln>
          <a:effectLst>
            <a:outerShdw blurRad="50800" dist="508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323528" y="269776"/>
            <a:ext cx="8136904" cy="1143000"/>
          </a:xfrm>
          <a:prstGeom prst="rect">
            <a:avLst/>
          </a:prstGeom>
          <a:ln w="9525">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h-TH" sz="5400" b="1" dirty="0" smtClean="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จัดการสถานะห้องพัก</a:t>
            </a:r>
            <a:endParaRPr lang="th-TH" sz="5400" b="1" dirty="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sp>
        <p:nvSpPr>
          <p:cNvPr id="9" name="Oval 8"/>
          <p:cNvSpPr/>
          <p:nvPr/>
        </p:nvSpPr>
        <p:spPr>
          <a:xfrm>
            <a:off x="5292080" y="2348880"/>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pic>
        <p:nvPicPr>
          <p:cNvPr id="10242" name="Picture 2" descr="C:\Users\USER\Desktop\Photoshoped\StS.png"/>
          <p:cNvPicPr>
            <a:picLocks noChangeAspect="1" noChangeArrowheads="1"/>
          </p:cNvPicPr>
          <p:nvPr/>
        </p:nvPicPr>
        <p:blipFill rotWithShape="1">
          <a:blip r:embed="rId4">
            <a:extLst>
              <a:ext uri="{28A0092B-C50C-407E-A947-70E740481C1C}">
                <a14:useLocalDpi xmlns:a14="http://schemas.microsoft.com/office/drawing/2010/main" val="0"/>
              </a:ext>
            </a:extLst>
          </a:blip>
          <a:srcRect b="22632"/>
          <a:stretch/>
        </p:blipFill>
        <p:spPr bwMode="auto">
          <a:xfrm>
            <a:off x="539552" y="1628800"/>
            <a:ext cx="8071700" cy="4882557"/>
          </a:xfrm>
          <a:prstGeom prst="rect">
            <a:avLst/>
          </a:prstGeom>
          <a:noFill/>
          <a:ln>
            <a:solidFill>
              <a:srgbClr val="92D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7221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USER\Desktop\ไฟล์หน้าเว็บต่างๆ-20170420T123259Z-001\Untitled-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29206" y="269776"/>
            <a:ext cx="8219257" cy="1143000"/>
          </a:xfrm>
        </p:spPr>
        <p:txBody>
          <a:bodyPr>
            <a:normAutofit/>
          </a:bodyPr>
          <a:lstStyle/>
          <a:p>
            <a:pPr algn="r"/>
            <a:r>
              <a:rPr lang="en-US" sz="4800" b="1" dirty="0" smtClean="0">
                <a:ln>
                  <a:solidFill>
                    <a:srgbClr val="16741F"/>
                  </a:solidFill>
                </a:ln>
                <a:solidFill>
                  <a:srgbClr val="16741F"/>
                </a:solidFill>
                <a:effectLst>
                  <a:outerShdw blurRad="50800" dist="50800" dir="5400000" algn="ctr" rotWithShape="0">
                    <a:schemeClr val="tx1">
                      <a:alpha val="24000"/>
                    </a:schemeClr>
                  </a:outerShdw>
                </a:effectLst>
                <a:latin typeface="TH SarabunPSK" panose="020B0500040200020003" pitchFamily="34" charset="-34"/>
                <a:cs typeface="TH SarabunPSK" panose="020B0500040200020003" pitchFamily="34" charset="-34"/>
              </a:rPr>
              <a:t>Data Flow Diagram : </a:t>
            </a:r>
            <a:r>
              <a:rPr lang="en-US" sz="5400" b="1" dirty="0" smtClean="0">
                <a:ln>
                  <a:solidFill>
                    <a:srgbClr val="16741F"/>
                  </a:solidFill>
                </a:ln>
                <a:solidFill>
                  <a:srgbClr val="16741F"/>
                </a:solidFill>
                <a:effectLst>
                  <a:outerShdw blurRad="50800" dist="50800" dir="5400000" algn="ctr" rotWithShape="0">
                    <a:schemeClr val="tx1">
                      <a:alpha val="24000"/>
                    </a:schemeClr>
                  </a:outerShdw>
                </a:effectLst>
                <a:latin typeface="TH SarabunPSK" panose="020B0500040200020003" pitchFamily="34" charset="-34"/>
                <a:cs typeface="TH SarabunPSK" panose="020B0500040200020003" pitchFamily="34" charset="-34"/>
              </a:rPr>
              <a:t>Context</a:t>
            </a:r>
            <a:endParaRPr lang="th-TH" sz="5400" b="1" dirty="0">
              <a:ln>
                <a:solidFill>
                  <a:srgbClr val="16741F"/>
                </a:solidFill>
              </a:ln>
              <a:solidFill>
                <a:srgbClr val="16741F"/>
              </a:solidFill>
              <a:effectLst>
                <a:outerShdw blurRad="50800" dist="50800" dir="5400000" algn="ctr" rotWithShape="0">
                  <a:schemeClr val="tx1">
                    <a:alpha val="24000"/>
                  </a:schemeClr>
                </a:outerShdw>
              </a:effectLst>
              <a:latin typeface="TH SarabunPSK" panose="020B0500040200020003" pitchFamily="34" charset="-34"/>
              <a:cs typeface="TH SarabunPSK" panose="020B0500040200020003" pitchFamily="34" charset="-34"/>
            </a:endParaRPr>
          </a:p>
        </p:txBody>
      </p:sp>
      <p:pic>
        <p:nvPicPr>
          <p:cNvPr id="1536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133" t="15485" r="23953" b="16791"/>
          <a:stretch/>
        </p:blipFill>
        <p:spPr bwMode="auto">
          <a:xfrm>
            <a:off x="1085443" y="1412776"/>
            <a:ext cx="7014949" cy="4954137"/>
          </a:xfrm>
          <a:prstGeom prst="rect">
            <a:avLst/>
          </a:prstGeom>
          <a:noFill/>
          <a:ln w="9525">
            <a:solidFill>
              <a:srgbClr val="8EB14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90701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USER\Desktop\ไฟล์หน้าเว็บต่างๆ-20170420T123259Z-001\Untitled-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0454" t="20148" r="22027" b="7650"/>
          <a:stretch/>
        </p:blipFill>
        <p:spPr bwMode="auto">
          <a:xfrm>
            <a:off x="827584" y="1315668"/>
            <a:ext cx="7483807" cy="5281684"/>
          </a:xfrm>
          <a:prstGeom prst="rect">
            <a:avLst/>
          </a:prstGeom>
          <a:noFill/>
          <a:ln w="19050">
            <a:solidFill>
              <a:srgbClr val="92D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529206" y="269776"/>
            <a:ext cx="8219257"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4800" b="1" dirty="0" smtClean="0">
                <a:ln>
                  <a:solidFill>
                    <a:srgbClr val="16741F"/>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Data Flow Diagram : </a:t>
            </a:r>
            <a:r>
              <a:rPr lang="en-US" sz="5400" b="1" dirty="0" smtClean="0">
                <a:ln>
                  <a:solidFill>
                    <a:srgbClr val="16741F"/>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Level 0</a:t>
            </a:r>
            <a:endParaRPr lang="th-TH" sz="5400" b="1" dirty="0">
              <a:ln>
                <a:solidFill>
                  <a:srgbClr val="16741F"/>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566284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USER\Desktop\ไฟล์หน้าเว็บต่างๆ-20170420T123259Z-001\Untitled-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790" t="18657" r="26156" b="14657"/>
          <a:stretch/>
        </p:blipFill>
        <p:spPr bwMode="auto">
          <a:xfrm>
            <a:off x="1932659" y="1700808"/>
            <a:ext cx="5337742" cy="4542651"/>
          </a:xfrm>
          <a:prstGeom prst="rect">
            <a:avLst/>
          </a:prstGeom>
          <a:noFill/>
          <a:ln w="19050">
            <a:solidFill>
              <a:srgbClr val="8EB14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529206" y="269776"/>
            <a:ext cx="8219257"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4800" b="1" dirty="0" smtClean="0">
                <a:ln>
                  <a:solidFill>
                    <a:srgbClr val="16741F"/>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Data Flow Diagram : </a:t>
            </a:r>
            <a:r>
              <a:rPr lang="en-US" sz="5400" b="1" dirty="0" smtClean="0">
                <a:ln>
                  <a:solidFill>
                    <a:srgbClr val="16741F"/>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Level 1</a:t>
            </a:r>
            <a:endParaRPr lang="th-TH" sz="5400" b="1" dirty="0">
              <a:ln>
                <a:solidFill>
                  <a:srgbClr val="16741F"/>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566284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USER\Desktop\ไฟล์หน้าเว็บต่างๆ-20170420T123259Z-001\Untitled-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1713" t="11195" r="22904" b="6250"/>
          <a:stretch/>
        </p:blipFill>
        <p:spPr bwMode="auto">
          <a:xfrm>
            <a:off x="1907704" y="1556793"/>
            <a:ext cx="5584891" cy="4680520"/>
          </a:xfrm>
          <a:prstGeom prst="rect">
            <a:avLst/>
          </a:prstGeom>
          <a:noFill/>
          <a:ln w="9525">
            <a:solidFill>
              <a:srgbClr val="8EB14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529206" y="269776"/>
            <a:ext cx="8219257"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b="1" dirty="0" smtClean="0">
                <a:ln>
                  <a:solidFill>
                    <a:srgbClr val="16741F"/>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Activity Diagram</a:t>
            </a:r>
            <a:endParaRPr lang="th-TH" sz="6000" b="1" dirty="0">
              <a:ln>
                <a:solidFill>
                  <a:srgbClr val="16741F"/>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6424445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USER\Desktop\ไฟล์หน้าเว็บต่างๆ-20170420T123259Z-001\Untitled-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ชื่อเรื่อง 1"/>
          <p:cNvSpPr txBox="1">
            <a:spLocks/>
          </p:cNvSpPr>
          <p:nvPr/>
        </p:nvSpPr>
        <p:spPr>
          <a:xfrm>
            <a:off x="3377822" y="44624"/>
            <a:ext cx="2388355" cy="1080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dirty="0" smtClean="0">
                <a:ln>
                  <a:solidFill>
                    <a:schemeClr val="accent3">
                      <a:lumMod val="60000"/>
                      <a:lumOff val="40000"/>
                    </a:schemeClr>
                  </a:solidFill>
                </a:ln>
                <a:solidFill>
                  <a:schemeClr val="accent6">
                    <a:lumMod val="20000"/>
                    <a:lumOff val="80000"/>
                  </a:schemeClr>
                </a:solidFill>
                <a:effectLst>
                  <a:outerShdw blurRad="50800" dist="50800" dir="5400000" algn="ctr" rotWithShape="0">
                    <a:schemeClr val="tx1">
                      <a:alpha val="25000"/>
                    </a:schemeClr>
                  </a:outerShdw>
                </a:effectLst>
                <a:latin typeface="TH SarabunPSK" pitchFamily="34" charset="-34"/>
                <a:cs typeface="TH SarabunPSK" pitchFamily="34" charset="-34"/>
              </a:rPr>
              <a:t>Things</a:t>
            </a:r>
            <a:endParaRPr lang="th-TH" sz="6600" b="1" dirty="0">
              <a:ln>
                <a:solidFill>
                  <a:schemeClr val="accent3">
                    <a:lumMod val="60000"/>
                    <a:lumOff val="40000"/>
                  </a:schemeClr>
                </a:solidFill>
              </a:ln>
              <a:solidFill>
                <a:schemeClr val="accent6">
                  <a:lumMod val="20000"/>
                  <a:lumOff val="80000"/>
                </a:schemeClr>
              </a:solidFill>
              <a:effectLst>
                <a:outerShdw blurRad="50800" dist="50800" dir="5400000" algn="ctr" rotWithShape="0">
                  <a:schemeClr val="tx1">
                    <a:alpha val="25000"/>
                  </a:schemeClr>
                </a:outerShdw>
              </a:effectLst>
              <a:latin typeface="TH SarabunPSK" pitchFamily="34" charset="-34"/>
              <a:cs typeface="TH SarabunPSK" pitchFamily="34" charset="-34"/>
            </a:endParaRPr>
          </a:p>
        </p:txBody>
      </p:sp>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3391" t="18952" r="23219" b="13510"/>
          <a:stretch/>
        </p:blipFill>
        <p:spPr bwMode="auto">
          <a:xfrm>
            <a:off x="1098645" y="1628800"/>
            <a:ext cx="6946710" cy="4796473"/>
          </a:xfrm>
          <a:prstGeom prst="rect">
            <a:avLst/>
          </a:prstGeom>
          <a:noFill/>
          <a:ln w="19050">
            <a:solidFill>
              <a:srgbClr val="74BC3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สี่เหลี่ยมผืนผ้า 2"/>
          <p:cNvSpPr/>
          <p:nvPr/>
        </p:nvSpPr>
        <p:spPr>
          <a:xfrm>
            <a:off x="0" y="1340768"/>
            <a:ext cx="9144000" cy="55172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70158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USER\Desktop\ไฟล์หน้าเว็บต่างๆ-20170420T123259Z-001\Untitled-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5852" t="20699" r="13834" b="18957"/>
          <a:stretch/>
        </p:blipFill>
        <p:spPr bwMode="auto">
          <a:xfrm>
            <a:off x="653270" y="2132856"/>
            <a:ext cx="7806519" cy="3766782"/>
          </a:xfrm>
          <a:prstGeom prst="rect">
            <a:avLst/>
          </a:prstGeom>
          <a:noFill/>
          <a:ln w="19050">
            <a:solidFill>
              <a:srgbClr val="74BC3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ชื่อเรื่อง 1"/>
          <p:cNvSpPr txBox="1">
            <a:spLocks/>
          </p:cNvSpPr>
          <p:nvPr/>
        </p:nvSpPr>
        <p:spPr>
          <a:xfrm>
            <a:off x="0" y="44624"/>
            <a:ext cx="9144000" cy="1080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dirty="0" smtClean="0">
                <a:ln>
                  <a:solidFill>
                    <a:schemeClr val="accent3">
                      <a:lumMod val="60000"/>
                      <a:lumOff val="40000"/>
                    </a:schemeClr>
                  </a:solidFill>
                </a:ln>
                <a:solidFill>
                  <a:schemeClr val="accent6">
                    <a:lumMod val="20000"/>
                    <a:lumOff val="80000"/>
                  </a:schemeClr>
                </a:solidFill>
                <a:effectLst>
                  <a:outerShdw blurRad="50800" dist="50800" dir="5400000" algn="ctr" rotWithShape="0">
                    <a:schemeClr val="tx1">
                      <a:alpha val="25000"/>
                    </a:schemeClr>
                  </a:outerShdw>
                </a:effectLst>
                <a:latin typeface="TH SarabunPSK" pitchFamily="34" charset="-34"/>
                <a:cs typeface="TH SarabunPSK" pitchFamily="34" charset="-34"/>
              </a:rPr>
              <a:t>System Specification</a:t>
            </a:r>
            <a:endParaRPr lang="th-TH" sz="6600" b="1" dirty="0">
              <a:ln>
                <a:solidFill>
                  <a:schemeClr val="accent3">
                    <a:lumMod val="60000"/>
                    <a:lumOff val="40000"/>
                  </a:schemeClr>
                </a:solidFill>
              </a:ln>
              <a:solidFill>
                <a:schemeClr val="accent6">
                  <a:lumMod val="20000"/>
                  <a:lumOff val="80000"/>
                </a:schemeClr>
              </a:solidFill>
              <a:effectLst>
                <a:outerShdw blurRad="50800" dist="50800" dir="5400000" algn="ctr" rotWithShape="0">
                  <a:schemeClr val="tx1">
                    <a:alpha val="25000"/>
                  </a:schemeClr>
                </a:outerShdw>
              </a:effectLst>
              <a:latin typeface="TH SarabunPSK" pitchFamily="34" charset="-34"/>
              <a:cs typeface="TH SarabunPSK" pitchFamily="34" charset="-34"/>
            </a:endParaRPr>
          </a:p>
        </p:txBody>
      </p:sp>
    </p:spTree>
    <p:extLst>
      <p:ext uri="{BB962C8B-B14F-4D97-AF65-F5344CB8AC3E}">
        <p14:creationId xmlns:p14="http://schemas.microsoft.com/office/powerpoint/2010/main" val="16842499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USER\Desktop\ไฟล์หน้าเว็บต่างๆ-20170420T123259Z-001\Untitled-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ชื่อเรื่อง 1"/>
          <p:cNvSpPr txBox="1">
            <a:spLocks/>
          </p:cNvSpPr>
          <p:nvPr/>
        </p:nvSpPr>
        <p:spPr>
          <a:xfrm>
            <a:off x="7336760" y="3799597"/>
            <a:ext cx="1394728" cy="108012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th-TH" sz="6000" b="1" dirty="0" smtClean="0">
                <a:solidFill>
                  <a:srgbClr val="16741F"/>
                </a:solidFill>
                <a:effectLst>
                  <a:outerShdw blurRad="50800" dist="50800" dir="5400000" algn="ctr" rotWithShape="0">
                    <a:schemeClr val="tx1">
                      <a:alpha val="25000"/>
                    </a:schemeClr>
                  </a:outerShdw>
                </a:effectLst>
                <a:latin typeface="TH SarabunPSK" pitchFamily="34" charset="-34"/>
                <a:cs typeface="TH SarabunPSK" pitchFamily="34" charset="-34"/>
              </a:rPr>
              <a:t>เสนอ</a:t>
            </a:r>
            <a:endParaRPr lang="th-TH" sz="6000" b="1" dirty="0">
              <a:solidFill>
                <a:srgbClr val="16741F"/>
              </a:solidFill>
              <a:effectLst>
                <a:outerShdw blurRad="50800" dist="50800" dir="5400000" algn="ctr" rotWithShape="0">
                  <a:schemeClr val="tx1">
                    <a:alpha val="25000"/>
                  </a:schemeClr>
                </a:outerShdw>
              </a:effectLst>
              <a:latin typeface="TH SarabunPSK" pitchFamily="34" charset="-34"/>
              <a:cs typeface="TH SarabunPSK" pitchFamily="34" charset="-34"/>
            </a:endParaRPr>
          </a:p>
        </p:txBody>
      </p:sp>
      <p:sp>
        <p:nvSpPr>
          <p:cNvPr id="5" name="ตัวแทนเนื้อหา 2"/>
          <p:cNvSpPr txBox="1">
            <a:spLocks/>
          </p:cNvSpPr>
          <p:nvPr/>
        </p:nvSpPr>
        <p:spPr>
          <a:xfrm>
            <a:off x="3494714" y="4725144"/>
            <a:ext cx="5083157" cy="1222323"/>
          </a:xfrm>
          <a:prstGeom prst="rect">
            <a:avLst/>
          </a:prstGeom>
        </p:spPr>
        <p:txBody>
          <a:bodyPr>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endParaRPr lang="th-TH" dirty="0" smtClean="0">
              <a:effectLst>
                <a:outerShdw blurRad="50800" dist="50800" dir="5400000" algn="ctr" rotWithShape="0">
                  <a:schemeClr val="tx1">
                    <a:alpha val="25000"/>
                  </a:schemeClr>
                </a:outerShdw>
              </a:effectLst>
              <a:latin typeface="TH SarabunPSK" pitchFamily="34" charset="-34"/>
              <a:cs typeface="TH SarabunPSK" pitchFamily="34" charset="-34"/>
            </a:endParaRPr>
          </a:p>
          <a:p>
            <a:pPr algn="r"/>
            <a:r>
              <a:rPr lang="th-TH" sz="2400" b="1" dirty="0" smtClean="0">
                <a:solidFill>
                  <a:srgbClr val="16741F"/>
                </a:solidFill>
                <a:effectLst>
                  <a:outerShdw blurRad="50800" dist="50800" dir="5400000" algn="ctr" rotWithShape="0">
                    <a:schemeClr val="tx1">
                      <a:alpha val="25000"/>
                    </a:schemeClr>
                  </a:outerShdw>
                </a:effectLst>
                <a:latin typeface="TH SarabunPSK" pitchFamily="34" charset="-34"/>
                <a:ea typeface="Tahoma" panose="020B0604030504040204" pitchFamily="34" charset="0"/>
                <a:cs typeface="TH SarabunPSK" pitchFamily="34" charset="-34"/>
              </a:rPr>
              <a:t> </a:t>
            </a:r>
            <a:r>
              <a:rPr lang="th-TH" sz="3000" b="1" dirty="0" smtClean="0">
                <a:solidFill>
                  <a:srgbClr val="16741F"/>
                </a:solidFill>
                <a:effectLst>
                  <a:outerShdw blurRad="50800" dist="50800" dir="5400000" algn="ctr" rotWithShape="0">
                    <a:schemeClr val="tx1">
                      <a:alpha val="25000"/>
                    </a:schemeClr>
                  </a:outerShdw>
                </a:effectLst>
                <a:latin typeface="TH SarabunPSK" pitchFamily="34" charset="-34"/>
                <a:ea typeface="Tahoma" panose="020B0604030504040204" pitchFamily="34" charset="0"/>
                <a:cs typeface="TH SarabunPSK" pitchFamily="34" charset="-34"/>
              </a:rPr>
              <a:t>อาจารย์ ผศ.ดร. มานพ พันธ์โคกกรวด</a:t>
            </a:r>
          </a:p>
          <a:p>
            <a:pPr algn="r"/>
            <a:r>
              <a:rPr lang="th-TH" sz="3000" b="1" dirty="0" smtClean="0">
                <a:solidFill>
                  <a:srgbClr val="16741F"/>
                </a:solidFill>
                <a:effectLst>
                  <a:outerShdw blurRad="50800" dist="50800" dir="5400000" algn="ctr" rotWithShape="0">
                    <a:schemeClr val="tx1">
                      <a:alpha val="25000"/>
                    </a:schemeClr>
                  </a:outerShdw>
                </a:effectLst>
                <a:latin typeface="TH SarabunPSK" pitchFamily="34" charset="-34"/>
                <a:ea typeface="Tahoma" panose="020B0604030504040204" pitchFamily="34" charset="0"/>
                <a:cs typeface="TH SarabunPSK" pitchFamily="34" charset="-34"/>
              </a:rPr>
              <a:t>อาจารย์ ผศ.</a:t>
            </a:r>
            <a:r>
              <a:rPr lang="th-TH" sz="3000" b="1" dirty="0">
                <a:solidFill>
                  <a:srgbClr val="16741F"/>
                </a:solidFill>
                <a:effectLst>
                  <a:outerShdw blurRad="50800" dist="50800" dir="5400000" algn="ctr" rotWithShape="0">
                    <a:schemeClr val="tx1">
                      <a:alpha val="25000"/>
                    </a:schemeClr>
                  </a:outerShdw>
                </a:effectLst>
                <a:latin typeface="TH SarabunPSK" pitchFamily="34" charset="-34"/>
                <a:ea typeface="Tahoma" panose="020B0604030504040204" pitchFamily="34" charset="0"/>
                <a:cs typeface="TH SarabunPSK" pitchFamily="34" charset="-34"/>
              </a:rPr>
              <a:t>ดร. บุญประเสริฐ สุรักษ์รัตนสกุล</a:t>
            </a:r>
          </a:p>
          <a:p>
            <a:pPr algn="r"/>
            <a:r>
              <a:rPr lang="th-TH" sz="2000" dirty="0" smtClean="0">
                <a:solidFill>
                  <a:srgbClr val="16741F"/>
                </a:solidFill>
                <a:effectLst>
                  <a:outerShdw blurRad="50800" dist="50800" dir="5400000" algn="ctr" rotWithShape="0">
                    <a:schemeClr val="tx1">
                      <a:alpha val="25000"/>
                    </a:schemeClr>
                  </a:outerShdw>
                </a:effectLst>
                <a:latin typeface="TH SarabunPSK" pitchFamily="34" charset="-34"/>
                <a:ea typeface="Tahoma" panose="020B0604030504040204" pitchFamily="34" charset="0"/>
                <a:cs typeface="TH SarabunPSK" pitchFamily="34" charset="-34"/>
              </a:rPr>
              <a:t> </a:t>
            </a:r>
            <a:endParaRPr lang="th-TH" sz="2000" dirty="0">
              <a:solidFill>
                <a:srgbClr val="16741F"/>
              </a:solidFill>
              <a:effectLst>
                <a:outerShdw blurRad="50800" dist="50800" dir="5400000" algn="ctr" rotWithShape="0">
                  <a:schemeClr val="tx1">
                    <a:alpha val="25000"/>
                  </a:schemeClr>
                </a:outerShdw>
              </a:effectLst>
              <a:latin typeface="TH SarabunPSK" pitchFamily="34" charset="-34"/>
              <a:ea typeface="Tahoma" panose="020B0604030504040204" pitchFamily="34" charset="0"/>
              <a:cs typeface="TH SarabunPSK" pitchFamily="34" charset="-34"/>
            </a:endParaRPr>
          </a:p>
        </p:txBody>
      </p:sp>
      <p:cxnSp>
        <p:nvCxnSpPr>
          <p:cNvPr id="6" name="ตัวเชื่อมต่อตรง 4"/>
          <p:cNvCxnSpPr/>
          <p:nvPr/>
        </p:nvCxnSpPr>
        <p:spPr>
          <a:xfrm>
            <a:off x="3956173" y="5805264"/>
            <a:ext cx="4651109" cy="0"/>
          </a:xfrm>
          <a:prstGeom prst="line">
            <a:avLst/>
          </a:prstGeom>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3020859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USER\Desktop\ไฟล์หน้าเว็บต่างๆ-20170420T123259Z-001\Untitled-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ชื่อเรื่อง 1"/>
          <p:cNvSpPr txBox="1">
            <a:spLocks/>
          </p:cNvSpPr>
          <p:nvPr/>
        </p:nvSpPr>
        <p:spPr>
          <a:xfrm>
            <a:off x="0" y="44624"/>
            <a:ext cx="9144000" cy="1080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dirty="0" smtClean="0">
                <a:ln>
                  <a:solidFill>
                    <a:schemeClr val="accent3">
                      <a:lumMod val="60000"/>
                      <a:lumOff val="40000"/>
                    </a:schemeClr>
                  </a:solidFill>
                </a:ln>
                <a:solidFill>
                  <a:schemeClr val="accent6">
                    <a:lumMod val="20000"/>
                    <a:lumOff val="80000"/>
                  </a:schemeClr>
                </a:solidFill>
                <a:effectLst>
                  <a:outerShdw blurRad="50800" dist="50800" dir="5400000" algn="ctr" rotWithShape="0">
                    <a:schemeClr val="tx1">
                      <a:alpha val="25000"/>
                    </a:schemeClr>
                  </a:outerShdw>
                </a:effectLst>
                <a:latin typeface="TH SarabunPSK" pitchFamily="34" charset="-34"/>
                <a:cs typeface="TH SarabunPSK" pitchFamily="34" charset="-34"/>
              </a:rPr>
              <a:t>Window Navigation Diagram</a:t>
            </a:r>
            <a:endParaRPr lang="th-TH" sz="6600" b="1" dirty="0">
              <a:ln>
                <a:solidFill>
                  <a:schemeClr val="accent3">
                    <a:lumMod val="60000"/>
                    <a:lumOff val="40000"/>
                  </a:schemeClr>
                </a:solidFill>
              </a:ln>
              <a:solidFill>
                <a:schemeClr val="accent6">
                  <a:lumMod val="20000"/>
                  <a:lumOff val="80000"/>
                </a:schemeClr>
              </a:solidFill>
              <a:effectLst>
                <a:outerShdw blurRad="50800" dist="50800" dir="5400000" algn="ctr" rotWithShape="0">
                  <a:schemeClr val="tx1">
                    <a:alpha val="25000"/>
                  </a:schemeClr>
                </a:outerShdw>
              </a:effectLst>
              <a:latin typeface="TH SarabunPSK" pitchFamily="34" charset="-34"/>
              <a:cs typeface="TH SarabunPSK" pitchFamily="34" charset="-34"/>
            </a:endParaRPr>
          </a:p>
        </p:txBody>
      </p:sp>
      <p:pic>
        <p:nvPicPr>
          <p:cNvPr id="1331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9632" t="18284" r="17764" b="6250"/>
          <a:stretch/>
        </p:blipFill>
        <p:spPr bwMode="auto">
          <a:xfrm>
            <a:off x="499375" y="1484784"/>
            <a:ext cx="8145249" cy="5156353"/>
          </a:xfrm>
          <a:prstGeom prst="rect">
            <a:avLst/>
          </a:prstGeom>
          <a:noFill/>
          <a:ln w="9525">
            <a:solidFill>
              <a:srgbClr val="74BC3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7331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C:\Users\USER\Desktop\ไฟล์หน้าเว็บต่างๆ-20170420T123259Z-001\Untitled-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ชื่อเรื่อง 1"/>
          <p:cNvSpPr txBox="1">
            <a:spLocks/>
          </p:cNvSpPr>
          <p:nvPr/>
        </p:nvSpPr>
        <p:spPr>
          <a:xfrm>
            <a:off x="5424005" y="620688"/>
            <a:ext cx="2388355" cy="1080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h-TH" sz="6000" b="1" dirty="0" smtClean="0">
                <a:ln>
                  <a:solidFill>
                    <a:srgbClr val="C6EB6B"/>
                  </a:solidFill>
                </a:ln>
                <a:solidFill>
                  <a:srgbClr val="16741F"/>
                </a:solidFill>
                <a:effectLst>
                  <a:outerShdw blurRad="50800" dist="50800" dir="5400000" algn="ctr" rotWithShape="0">
                    <a:schemeClr val="tx1">
                      <a:alpha val="25000"/>
                    </a:schemeClr>
                  </a:outerShdw>
                </a:effectLst>
                <a:latin typeface="TH SarabunPSK" pitchFamily="34" charset="-34"/>
                <a:cs typeface="TH SarabunPSK" pitchFamily="34" charset="-34"/>
              </a:rPr>
              <a:t>จัดทำโดย</a:t>
            </a:r>
            <a:endParaRPr lang="th-TH" sz="6000" b="1" dirty="0">
              <a:ln>
                <a:solidFill>
                  <a:srgbClr val="C6EB6B"/>
                </a:solidFill>
              </a:ln>
              <a:solidFill>
                <a:srgbClr val="16741F"/>
              </a:solidFill>
              <a:effectLst>
                <a:outerShdw blurRad="50800" dist="50800" dir="5400000" algn="ctr" rotWithShape="0">
                  <a:schemeClr val="tx1">
                    <a:alpha val="25000"/>
                  </a:schemeClr>
                </a:outerShdw>
              </a:effectLst>
              <a:latin typeface="TH SarabunPSK" pitchFamily="34" charset="-34"/>
              <a:cs typeface="TH SarabunPSK" pitchFamily="34" charset="-34"/>
            </a:endParaRPr>
          </a:p>
        </p:txBody>
      </p:sp>
      <p:sp>
        <p:nvSpPr>
          <p:cNvPr id="5" name="ตัวแทนเนื้อหา 2"/>
          <p:cNvSpPr txBox="1">
            <a:spLocks/>
          </p:cNvSpPr>
          <p:nvPr/>
        </p:nvSpPr>
        <p:spPr>
          <a:xfrm>
            <a:off x="1043607" y="2132856"/>
            <a:ext cx="7056784" cy="28083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th-TH" b="1" dirty="0" smtClean="0">
                <a:solidFill>
                  <a:srgbClr val="16741F"/>
                </a:solidFill>
                <a:latin typeface="TH SarabunPSK" pitchFamily="34" charset="-34"/>
                <a:cs typeface="TH SarabunPSK" pitchFamily="34" charset="-34"/>
              </a:rPr>
              <a:t>น.ส. จุธาดา	สุวรรณธารา </a:t>
            </a:r>
            <a:r>
              <a:rPr lang="en-US" b="1" dirty="0" smtClean="0">
                <a:solidFill>
                  <a:srgbClr val="16741F"/>
                </a:solidFill>
                <a:latin typeface="TH SarabunPSK" pitchFamily="34" charset="-34"/>
                <a:cs typeface="TH SarabunPSK" pitchFamily="34" charset="-34"/>
              </a:rPr>
              <a:t>	</a:t>
            </a:r>
            <a:r>
              <a:rPr lang="th-TH" b="1" dirty="0" smtClean="0">
                <a:solidFill>
                  <a:srgbClr val="16741F"/>
                </a:solidFill>
                <a:latin typeface="TH SarabunPSK" pitchFamily="34" charset="-34"/>
                <a:cs typeface="TH SarabunPSK" pitchFamily="34" charset="-34"/>
              </a:rPr>
              <a:t>รหัส 58070018	  </a:t>
            </a:r>
            <a:r>
              <a:rPr lang="en-US" b="1" dirty="0" smtClean="0">
                <a:solidFill>
                  <a:srgbClr val="16741F"/>
                </a:solidFill>
                <a:latin typeface="TH SarabunPSK" pitchFamily="34" charset="-34"/>
                <a:cs typeface="TH SarabunPSK" pitchFamily="34" charset="-34"/>
              </a:rPr>
              <a:t>section </a:t>
            </a:r>
            <a:r>
              <a:rPr lang="en-US" b="1" dirty="0">
                <a:solidFill>
                  <a:srgbClr val="16741F"/>
                </a:solidFill>
                <a:latin typeface="TH SarabunPSK" pitchFamily="34" charset="-34"/>
                <a:cs typeface="TH SarabunPSK" pitchFamily="34" charset="-34"/>
              </a:rPr>
              <a:t>1</a:t>
            </a:r>
            <a:r>
              <a:rPr lang="th-TH" b="1" dirty="0">
                <a:solidFill>
                  <a:srgbClr val="16741F"/>
                </a:solidFill>
                <a:latin typeface="TH SarabunPSK" pitchFamily="34" charset="-34"/>
                <a:cs typeface="TH SarabunPSK" pitchFamily="34" charset="-34"/>
              </a:rPr>
              <a:t/>
            </a:r>
            <a:br>
              <a:rPr lang="th-TH" b="1" dirty="0">
                <a:solidFill>
                  <a:srgbClr val="16741F"/>
                </a:solidFill>
                <a:latin typeface="TH SarabunPSK" pitchFamily="34" charset="-34"/>
                <a:cs typeface="TH SarabunPSK" pitchFamily="34" charset="-34"/>
              </a:rPr>
            </a:br>
            <a:r>
              <a:rPr lang="th-TH" b="1" dirty="0">
                <a:solidFill>
                  <a:srgbClr val="16741F"/>
                </a:solidFill>
                <a:latin typeface="TH SarabunPSK" pitchFamily="34" charset="-34"/>
                <a:cs typeface="TH SarabunPSK" pitchFamily="34" charset="-34"/>
              </a:rPr>
              <a:t>น.ส. </a:t>
            </a:r>
            <a:r>
              <a:rPr lang="th-TH" b="1" dirty="0" err="1" smtClean="0">
                <a:solidFill>
                  <a:srgbClr val="16741F"/>
                </a:solidFill>
                <a:latin typeface="TH SarabunPSK" pitchFamily="34" charset="-34"/>
                <a:cs typeface="TH SarabunPSK" pitchFamily="34" charset="-34"/>
              </a:rPr>
              <a:t>ชณัญญา</a:t>
            </a:r>
            <a:r>
              <a:rPr lang="th-TH" b="1" dirty="0" smtClean="0">
                <a:solidFill>
                  <a:srgbClr val="16741F"/>
                </a:solidFill>
                <a:latin typeface="TH SarabunPSK" pitchFamily="34" charset="-34"/>
                <a:cs typeface="TH SarabunPSK" pitchFamily="34" charset="-34"/>
              </a:rPr>
              <a:t>	</a:t>
            </a:r>
            <a:r>
              <a:rPr lang="th-TH" b="1" dirty="0" err="1" smtClean="0">
                <a:solidFill>
                  <a:srgbClr val="16741F"/>
                </a:solidFill>
                <a:latin typeface="TH SarabunPSK" pitchFamily="34" charset="-34"/>
                <a:cs typeface="TH SarabunPSK" pitchFamily="34" charset="-34"/>
              </a:rPr>
              <a:t>กรุด</a:t>
            </a:r>
            <a:r>
              <a:rPr lang="th-TH" b="1" dirty="0" smtClean="0">
                <a:solidFill>
                  <a:srgbClr val="16741F"/>
                </a:solidFill>
                <a:latin typeface="TH SarabunPSK" pitchFamily="34" charset="-34"/>
                <a:cs typeface="TH SarabunPSK" pitchFamily="34" charset="-34"/>
              </a:rPr>
              <a:t>นิ่ม		</a:t>
            </a:r>
            <a:r>
              <a:rPr lang="th-TH" b="1" dirty="0" smtClean="0">
                <a:solidFill>
                  <a:srgbClr val="16741F"/>
                </a:solidFill>
                <a:latin typeface="TH SarabunPSK" pitchFamily="34" charset="-34"/>
                <a:cs typeface="TH SarabunPSK" pitchFamily="34" charset="-34"/>
              </a:rPr>
              <a:t>รหัส </a:t>
            </a:r>
            <a:r>
              <a:rPr lang="th-TH" b="1" dirty="0">
                <a:solidFill>
                  <a:srgbClr val="16741F"/>
                </a:solidFill>
                <a:latin typeface="TH SarabunPSK" pitchFamily="34" charset="-34"/>
                <a:cs typeface="TH SarabunPSK" pitchFamily="34" charset="-34"/>
              </a:rPr>
              <a:t>58070022</a:t>
            </a:r>
            <a:r>
              <a:rPr lang="th-TH" b="1" dirty="0" smtClean="0">
                <a:solidFill>
                  <a:srgbClr val="16741F"/>
                </a:solidFill>
                <a:latin typeface="TH SarabunPSK" pitchFamily="34" charset="-34"/>
                <a:cs typeface="TH SarabunPSK" pitchFamily="34" charset="-34"/>
              </a:rPr>
              <a:t>	  </a:t>
            </a:r>
            <a:r>
              <a:rPr lang="en-US" b="1" dirty="0" smtClean="0">
                <a:solidFill>
                  <a:srgbClr val="16741F"/>
                </a:solidFill>
                <a:latin typeface="TH SarabunPSK" pitchFamily="34" charset="-34"/>
                <a:cs typeface="TH SarabunPSK" pitchFamily="34" charset="-34"/>
              </a:rPr>
              <a:t>section 3</a:t>
            </a:r>
            <a:r>
              <a:rPr lang="th-TH" b="1" dirty="0">
                <a:solidFill>
                  <a:srgbClr val="16741F"/>
                </a:solidFill>
                <a:latin typeface="TH SarabunPSK" pitchFamily="34" charset="-34"/>
                <a:cs typeface="TH SarabunPSK" pitchFamily="34" charset="-34"/>
              </a:rPr>
              <a:t/>
            </a:r>
            <a:br>
              <a:rPr lang="th-TH" b="1" dirty="0">
                <a:solidFill>
                  <a:srgbClr val="16741F"/>
                </a:solidFill>
                <a:latin typeface="TH SarabunPSK" pitchFamily="34" charset="-34"/>
                <a:cs typeface="TH SarabunPSK" pitchFamily="34" charset="-34"/>
              </a:rPr>
            </a:br>
            <a:r>
              <a:rPr lang="th-TH" b="1" dirty="0">
                <a:solidFill>
                  <a:srgbClr val="16741F"/>
                </a:solidFill>
                <a:latin typeface="TH SarabunPSK" pitchFamily="34" charset="-34"/>
                <a:cs typeface="TH SarabunPSK" pitchFamily="34" charset="-34"/>
              </a:rPr>
              <a:t>น.ส. ตุ</a:t>
            </a:r>
            <a:r>
              <a:rPr lang="th-TH" b="1" dirty="0" err="1" smtClean="0">
                <a:solidFill>
                  <a:srgbClr val="16741F"/>
                </a:solidFill>
                <a:latin typeface="TH SarabunPSK" pitchFamily="34" charset="-34"/>
                <a:cs typeface="TH SarabunPSK" pitchFamily="34" charset="-34"/>
              </a:rPr>
              <a:t>ลยดา</a:t>
            </a:r>
            <a:r>
              <a:rPr lang="th-TH" b="1" dirty="0" smtClean="0">
                <a:solidFill>
                  <a:srgbClr val="16741F"/>
                </a:solidFill>
                <a:latin typeface="TH SarabunPSK" pitchFamily="34" charset="-34"/>
                <a:cs typeface="TH SarabunPSK" pitchFamily="34" charset="-34"/>
              </a:rPr>
              <a:t>	</a:t>
            </a:r>
            <a:r>
              <a:rPr lang="th-TH" b="1" dirty="0" smtClean="0">
                <a:solidFill>
                  <a:srgbClr val="16741F"/>
                </a:solidFill>
                <a:latin typeface="TH SarabunPSK" pitchFamily="34" charset="-34"/>
                <a:cs typeface="TH SarabunPSK" pitchFamily="34" charset="-34"/>
              </a:rPr>
              <a:t>ด่านกุลชัย</a:t>
            </a:r>
            <a:r>
              <a:rPr lang="en-US" b="1" dirty="0" smtClean="0">
                <a:solidFill>
                  <a:srgbClr val="16741F"/>
                </a:solidFill>
                <a:latin typeface="TH SarabunPSK" pitchFamily="34" charset="-34"/>
                <a:cs typeface="TH SarabunPSK" pitchFamily="34" charset="-34"/>
              </a:rPr>
              <a:t>	</a:t>
            </a:r>
            <a:r>
              <a:rPr lang="th-TH" b="1" dirty="0" smtClean="0">
                <a:solidFill>
                  <a:srgbClr val="16741F"/>
                </a:solidFill>
                <a:latin typeface="TH SarabunPSK" pitchFamily="34" charset="-34"/>
                <a:cs typeface="TH SarabunPSK" pitchFamily="34" charset="-34"/>
              </a:rPr>
              <a:t>รหัส 58070043</a:t>
            </a:r>
            <a:r>
              <a:rPr lang="th-TH" b="1" dirty="0" smtClean="0">
                <a:solidFill>
                  <a:srgbClr val="16741F"/>
                </a:solidFill>
                <a:latin typeface="TH SarabunPSK" pitchFamily="34" charset="-34"/>
                <a:cs typeface="TH SarabunPSK" pitchFamily="34" charset="-34"/>
              </a:rPr>
              <a:t>	  </a:t>
            </a:r>
            <a:r>
              <a:rPr lang="en-US" b="1" dirty="0" smtClean="0">
                <a:solidFill>
                  <a:srgbClr val="16741F"/>
                </a:solidFill>
                <a:latin typeface="TH SarabunPSK" pitchFamily="34" charset="-34"/>
                <a:cs typeface="TH SarabunPSK" pitchFamily="34" charset="-34"/>
              </a:rPr>
              <a:t>section 1</a:t>
            </a:r>
            <a:r>
              <a:rPr lang="th-TH" b="1" dirty="0">
                <a:solidFill>
                  <a:srgbClr val="16741F"/>
                </a:solidFill>
                <a:latin typeface="TH SarabunPSK" pitchFamily="34" charset="-34"/>
                <a:cs typeface="TH SarabunPSK" pitchFamily="34" charset="-34"/>
              </a:rPr>
              <a:t/>
            </a:r>
            <a:br>
              <a:rPr lang="th-TH" b="1" dirty="0">
                <a:solidFill>
                  <a:srgbClr val="16741F"/>
                </a:solidFill>
                <a:latin typeface="TH SarabunPSK" pitchFamily="34" charset="-34"/>
                <a:cs typeface="TH SarabunPSK" pitchFamily="34" charset="-34"/>
              </a:rPr>
            </a:br>
            <a:r>
              <a:rPr lang="th-TH" b="1" dirty="0" smtClean="0">
                <a:solidFill>
                  <a:srgbClr val="16741F"/>
                </a:solidFill>
                <a:latin typeface="TH SarabunPSK" pitchFamily="34" charset="-34"/>
                <a:cs typeface="TH SarabunPSK" pitchFamily="34" charset="-34"/>
              </a:rPr>
              <a:t>นาย </a:t>
            </a:r>
            <a:r>
              <a:rPr lang="th-TH" b="1" dirty="0" err="1" smtClean="0">
                <a:solidFill>
                  <a:srgbClr val="16741F"/>
                </a:solidFill>
                <a:latin typeface="TH SarabunPSK" pitchFamily="34" charset="-34"/>
                <a:cs typeface="TH SarabunPSK" pitchFamily="34" charset="-34"/>
              </a:rPr>
              <a:t>ศุภ</a:t>
            </a:r>
            <a:r>
              <a:rPr lang="th-TH" b="1" dirty="0" smtClean="0">
                <a:solidFill>
                  <a:srgbClr val="16741F"/>
                </a:solidFill>
                <a:latin typeface="TH SarabunPSK" pitchFamily="34" charset="-34"/>
                <a:cs typeface="TH SarabunPSK" pitchFamily="34" charset="-34"/>
              </a:rPr>
              <a:t>ศักดิ์	ช่วงโชติ </a:t>
            </a:r>
            <a:r>
              <a:rPr lang="th-TH" b="1" dirty="0" smtClean="0">
                <a:solidFill>
                  <a:srgbClr val="16741F"/>
                </a:solidFill>
                <a:latin typeface="TH SarabunPSK" pitchFamily="34" charset="-34"/>
                <a:cs typeface="TH SarabunPSK" pitchFamily="34" charset="-34"/>
              </a:rPr>
              <a:t>	</a:t>
            </a:r>
            <a:r>
              <a:rPr lang="th-TH" b="1" dirty="0" smtClean="0">
                <a:solidFill>
                  <a:srgbClr val="16741F"/>
                </a:solidFill>
                <a:latin typeface="TH SarabunPSK" pitchFamily="34" charset="-34"/>
                <a:cs typeface="TH SarabunPSK" pitchFamily="34" charset="-34"/>
              </a:rPr>
              <a:t>รหัส </a:t>
            </a:r>
            <a:r>
              <a:rPr lang="th-TH" b="1" dirty="0">
                <a:solidFill>
                  <a:srgbClr val="16741F"/>
                </a:solidFill>
                <a:latin typeface="TH SarabunPSK" pitchFamily="34" charset="-34"/>
                <a:cs typeface="TH SarabunPSK" pitchFamily="34" charset="-34"/>
              </a:rPr>
              <a:t>58070139</a:t>
            </a:r>
            <a:r>
              <a:rPr lang="th-TH" b="1" dirty="0" smtClean="0">
                <a:solidFill>
                  <a:srgbClr val="16741F"/>
                </a:solidFill>
                <a:latin typeface="TH SarabunPSK" pitchFamily="34" charset="-34"/>
                <a:cs typeface="TH SarabunPSK" pitchFamily="34" charset="-34"/>
              </a:rPr>
              <a:t>	  </a:t>
            </a:r>
            <a:r>
              <a:rPr lang="en-US" b="1" dirty="0" smtClean="0">
                <a:solidFill>
                  <a:srgbClr val="16741F"/>
                </a:solidFill>
                <a:latin typeface="TH SarabunPSK" pitchFamily="34" charset="-34"/>
                <a:cs typeface="TH SarabunPSK" pitchFamily="34" charset="-34"/>
              </a:rPr>
              <a:t>section </a:t>
            </a:r>
            <a:r>
              <a:rPr lang="en-US" b="1" dirty="0">
                <a:solidFill>
                  <a:srgbClr val="16741F"/>
                </a:solidFill>
                <a:latin typeface="TH SarabunPSK" pitchFamily="34" charset="-34"/>
                <a:cs typeface="TH SarabunPSK" pitchFamily="34" charset="-34"/>
              </a:rPr>
              <a:t>2</a:t>
            </a:r>
            <a:r>
              <a:rPr lang="th-TH" b="1" dirty="0">
                <a:solidFill>
                  <a:srgbClr val="16741F"/>
                </a:solidFill>
                <a:latin typeface="TH SarabunPSK" pitchFamily="34" charset="-34"/>
                <a:cs typeface="TH SarabunPSK" pitchFamily="34" charset="-34"/>
              </a:rPr>
              <a:t/>
            </a:r>
            <a:br>
              <a:rPr lang="th-TH" b="1" dirty="0">
                <a:solidFill>
                  <a:srgbClr val="16741F"/>
                </a:solidFill>
                <a:latin typeface="TH SarabunPSK" pitchFamily="34" charset="-34"/>
                <a:cs typeface="TH SarabunPSK" pitchFamily="34" charset="-34"/>
              </a:rPr>
            </a:br>
            <a:r>
              <a:rPr lang="th-TH" b="1" dirty="0">
                <a:solidFill>
                  <a:srgbClr val="16741F"/>
                </a:solidFill>
                <a:latin typeface="TH SarabunPSK" pitchFamily="34" charset="-34"/>
                <a:cs typeface="TH SarabunPSK" pitchFamily="34" charset="-34"/>
              </a:rPr>
              <a:t>น.ส. อารี</a:t>
            </a:r>
            <a:r>
              <a:rPr lang="th-TH" b="1" dirty="0" smtClean="0">
                <a:solidFill>
                  <a:srgbClr val="16741F"/>
                </a:solidFill>
                <a:latin typeface="TH SarabunPSK" pitchFamily="34" charset="-34"/>
                <a:cs typeface="TH SarabunPSK" pitchFamily="34" charset="-34"/>
              </a:rPr>
              <a:t>นา	น้อย</a:t>
            </a:r>
            <a:r>
              <a:rPr lang="th-TH" b="1" dirty="0">
                <a:solidFill>
                  <a:srgbClr val="16741F"/>
                </a:solidFill>
                <a:latin typeface="TH SarabunPSK" pitchFamily="34" charset="-34"/>
                <a:cs typeface="TH SarabunPSK" pitchFamily="34" charset="-34"/>
              </a:rPr>
              <a:t>นง</a:t>
            </a:r>
            <a:r>
              <a:rPr lang="th-TH" b="1" dirty="0" smtClean="0">
                <a:solidFill>
                  <a:srgbClr val="16741F"/>
                </a:solidFill>
                <a:latin typeface="TH SarabunPSK" pitchFamily="34" charset="-34"/>
                <a:cs typeface="TH SarabunPSK" pitchFamily="34" charset="-34"/>
              </a:rPr>
              <a:t>เยาว์</a:t>
            </a:r>
            <a:r>
              <a:rPr lang="en-US" b="1" dirty="0" smtClean="0">
                <a:solidFill>
                  <a:srgbClr val="16741F"/>
                </a:solidFill>
                <a:latin typeface="TH SarabunPSK" pitchFamily="34" charset="-34"/>
                <a:cs typeface="TH SarabunPSK" pitchFamily="34" charset="-34"/>
              </a:rPr>
              <a:t>	</a:t>
            </a:r>
            <a:r>
              <a:rPr lang="th-TH" b="1" dirty="0" smtClean="0">
                <a:solidFill>
                  <a:srgbClr val="16741F"/>
                </a:solidFill>
                <a:latin typeface="TH SarabunPSK" pitchFamily="34" charset="-34"/>
                <a:cs typeface="TH SarabunPSK" pitchFamily="34" charset="-34"/>
              </a:rPr>
              <a:t>รหัส </a:t>
            </a:r>
            <a:r>
              <a:rPr lang="th-TH" b="1" dirty="0">
                <a:solidFill>
                  <a:srgbClr val="16741F"/>
                </a:solidFill>
                <a:latin typeface="TH SarabunPSK" pitchFamily="34" charset="-34"/>
                <a:cs typeface="TH SarabunPSK" pitchFamily="34" charset="-34"/>
              </a:rPr>
              <a:t>58070166</a:t>
            </a:r>
            <a:r>
              <a:rPr lang="th-TH" b="1" dirty="0" smtClean="0">
                <a:solidFill>
                  <a:srgbClr val="16741F"/>
                </a:solidFill>
                <a:latin typeface="TH SarabunPSK" pitchFamily="34" charset="-34"/>
                <a:cs typeface="TH SarabunPSK" pitchFamily="34" charset="-34"/>
              </a:rPr>
              <a:t>	  </a:t>
            </a:r>
            <a:r>
              <a:rPr lang="en-US" b="1" dirty="0" smtClean="0">
                <a:solidFill>
                  <a:srgbClr val="16741F"/>
                </a:solidFill>
                <a:latin typeface="TH SarabunPSK" pitchFamily="34" charset="-34"/>
                <a:cs typeface="TH SarabunPSK" pitchFamily="34" charset="-34"/>
              </a:rPr>
              <a:t>section 1</a:t>
            </a:r>
            <a:endParaRPr lang="th-TH" b="1" dirty="0">
              <a:solidFill>
                <a:srgbClr val="16741F"/>
              </a:solidFill>
              <a:latin typeface="TH SarabunPSK" pitchFamily="34" charset="-34"/>
              <a:cs typeface="TH SarabunPSK" pitchFamily="34" charset="-34"/>
            </a:endParaRPr>
          </a:p>
          <a:p>
            <a:endParaRPr lang="th-TH" sz="2400" b="1" dirty="0">
              <a:latin typeface="TH SarabunPSK" pitchFamily="34" charset="-34"/>
              <a:cs typeface="TH SarabunPSK" pitchFamily="34" charset="-34"/>
            </a:endParaRPr>
          </a:p>
        </p:txBody>
      </p:sp>
      <p:sp>
        <p:nvSpPr>
          <p:cNvPr id="3" name="TextBox 2"/>
          <p:cNvSpPr txBox="1"/>
          <p:nvPr/>
        </p:nvSpPr>
        <p:spPr>
          <a:xfrm>
            <a:off x="2891635" y="5529426"/>
            <a:ext cx="3216714" cy="707886"/>
          </a:xfrm>
          <a:prstGeom prst="rect">
            <a:avLst/>
          </a:prstGeom>
          <a:noFill/>
        </p:spPr>
        <p:txBody>
          <a:bodyPr wrap="none" rtlCol="0">
            <a:spAutoFit/>
          </a:bodyPr>
          <a:lstStyle/>
          <a:p>
            <a:r>
              <a:rPr lang="en-US" sz="4000" b="1" dirty="0" smtClean="0">
                <a:ln>
                  <a:solidFill>
                    <a:srgbClr val="16741F"/>
                  </a:solidFill>
                </a:ln>
                <a:solidFill>
                  <a:srgbClr val="8EB149"/>
                </a:solidFill>
                <a:latin typeface="Maiandra GD" pitchFamily="34" charset="0"/>
                <a:cs typeface="TH Sarabun New" pitchFamily="34" charset="-34"/>
              </a:rPr>
              <a:t>THANK YOU</a:t>
            </a:r>
            <a:endParaRPr lang="en-US" sz="4000" b="1" dirty="0">
              <a:ln>
                <a:solidFill>
                  <a:srgbClr val="16741F"/>
                </a:solidFill>
              </a:ln>
              <a:solidFill>
                <a:srgbClr val="8EB149"/>
              </a:solidFill>
              <a:latin typeface="Maiandra GD" pitchFamily="34" charset="0"/>
              <a:cs typeface="TH Sarabun New" pitchFamily="34" charset="-34"/>
            </a:endParaRPr>
          </a:p>
        </p:txBody>
      </p:sp>
      <p:cxnSp>
        <p:nvCxnSpPr>
          <p:cNvPr id="10" name="ตัวเชื่อมต่อตรง 9"/>
          <p:cNvCxnSpPr/>
          <p:nvPr/>
        </p:nvCxnSpPr>
        <p:spPr>
          <a:xfrm>
            <a:off x="1043608" y="5085184"/>
            <a:ext cx="7056784" cy="0"/>
          </a:xfrm>
          <a:prstGeom prst="line">
            <a:avLst/>
          </a:prstGeom>
          <a:ln>
            <a:solidFill>
              <a:srgbClr val="74BC3E"/>
            </a:solidFill>
          </a:ln>
        </p:spPr>
        <p:style>
          <a:lnRef idx="2">
            <a:schemeClr val="accent3"/>
          </a:lnRef>
          <a:fillRef idx="0">
            <a:schemeClr val="accent3"/>
          </a:fillRef>
          <a:effectRef idx="1">
            <a:schemeClr val="accent3"/>
          </a:effectRef>
          <a:fontRef idx="minor">
            <a:schemeClr val="tx1"/>
          </a:fontRef>
        </p:style>
      </p:cxnSp>
      <p:sp>
        <p:nvSpPr>
          <p:cNvPr id="11" name="สี่เหลี่ยมผืนผ้า 10"/>
          <p:cNvSpPr/>
          <p:nvPr/>
        </p:nvSpPr>
        <p:spPr>
          <a:xfrm>
            <a:off x="5148064" y="620688"/>
            <a:ext cx="2952328" cy="1152128"/>
          </a:xfrm>
          <a:prstGeom prst="rect">
            <a:avLst/>
          </a:prstGeom>
          <a:noFill/>
          <a:ln/>
          <a:effectLst>
            <a:outerShdw blurRad="50800" dist="50800" dir="5400000" algn="ctr" rotWithShape="0">
              <a:schemeClr val="tx1">
                <a:alpha val="25000"/>
              </a:scheme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effectLst>
                <a:outerShdw blurRad="50800" dist="50800" dir="5400000" algn="ctr" rotWithShape="0">
                  <a:schemeClr val="tx1"/>
                </a:outerShdw>
              </a:effectLst>
            </a:endParaRPr>
          </a:p>
        </p:txBody>
      </p:sp>
    </p:spTree>
    <p:extLst>
      <p:ext uri="{BB962C8B-B14F-4D97-AF65-F5344CB8AC3E}">
        <p14:creationId xmlns:p14="http://schemas.microsoft.com/office/powerpoint/2010/main" val="2707203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USER\Desktop\ไฟล์หน้าเว็บต่างๆ-20170420T123259Z-001\Untitled-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ชื่อเรื่อง 1"/>
          <p:cNvSpPr>
            <a:spLocks noGrp="1"/>
          </p:cNvSpPr>
          <p:nvPr>
            <p:ph type="title"/>
          </p:nvPr>
        </p:nvSpPr>
        <p:spPr>
          <a:xfrm>
            <a:off x="1691680" y="2276872"/>
            <a:ext cx="6707087" cy="2088232"/>
          </a:xfrm>
        </p:spPr>
        <p:txBody>
          <a:bodyPr>
            <a:noAutofit/>
          </a:bodyPr>
          <a:lstStyle/>
          <a:p>
            <a:pPr algn="r"/>
            <a:r>
              <a:rPr lang="en-US" sz="8000" b="1" dirty="0">
                <a:ln>
                  <a:solidFill>
                    <a:srgbClr val="8EB149"/>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Service </a:t>
            </a:r>
            <a:r>
              <a:rPr lang="en-US" sz="8000" b="1" dirty="0" smtClean="0">
                <a:ln>
                  <a:solidFill>
                    <a:srgbClr val="8EB149"/>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Apartment</a:t>
            </a:r>
            <a:r>
              <a:rPr lang="th-TH" sz="8000" b="1" dirty="0" smtClean="0">
                <a:ln>
                  <a:solidFill>
                    <a:srgbClr val="8EB149"/>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
            </a:r>
            <a:br>
              <a:rPr lang="th-TH" sz="8000" b="1" dirty="0" smtClean="0">
                <a:ln>
                  <a:solidFill>
                    <a:srgbClr val="8EB149"/>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br>
            <a:r>
              <a:rPr lang="th-TH" sz="8000" b="1" dirty="0" smtClean="0">
                <a:ln>
                  <a:solidFill>
                    <a:srgbClr val="8EB149"/>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คืออะไร?</a:t>
            </a:r>
            <a:endParaRPr lang="en-US" sz="8000" dirty="0">
              <a:ln>
                <a:solidFill>
                  <a:srgbClr val="8EB149"/>
                </a:solidFill>
              </a:ln>
              <a:solidFill>
                <a:srgbClr val="16741F"/>
              </a:solidFill>
              <a:effectLst>
                <a:outerShdw blurRad="50800" dist="50800" dir="5400000" algn="ctr" rotWithShape="0">
                  <a:schemeClr val="tx1">
                    <a:alpha val="25000"/>
                  </a:schemeClr>
                </a:outerShdw>
              </a:effectLst>
            </a:endParaRPr>
          </a:p>
        </p:txBody>
      </p:sp>
    </p:spTree>
    <p:extLst>
      <p:ext uri="{BB962C8B-B14F-4D97-AF65-F5344CB8AC3E}">
        <p14:creationId xmlns:p14="http://schemas.microsoft.com/office/powerpoint/2010/main" val="14690298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USER\Desktop\ไฟล์หน้าเว็บต่างๆ-20170420T123259Z-001\Untitled-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35695" y="548680"/>
            <a:ext cx="6790751" cy="1512168"/>
          </a:xfrm>
          <a:ln>
            <a:noFill/>
          </a:ln>
        </p:spPr>
        <p:txBody>
          <a:bodyPr>
            <a:normAutofit fontScale="90000"/>
          </a:bodyPr>
          <a:lstStyle/>
          <a:p>
            <a:pPr algn="r"/>
            <a:r>
              <a:rPr lang="th-TH" sz="5400" b="1" dirty="0" smtClean="0">
                <a:ln>
                  <a:solidFill>
                    <a:srgbClr val="C6EB6B"/>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วัตถุประสงค์ในการทำระบบ </a:t>
            </a:r>
            <a:r>
              <a:rPr lang="en-US" sz="5400" b="1" dirty="0" smtClean="0">
                <a:ln>
                  <a:solidFill>
                    <a:srgbClr val="C6EB6B"/>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
            </a:r>
            <a:br>
              <a:rPr lang="en-US" sz="5400" b="1" dirty="0" smtClean="0">
                <a:ln>
                  <a:solidFill>
                    <a:srgbClr val="C6EB6B"/>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br>
            <a:r>
              <a:rPr lang="en-US" sz="5400" b="1" dirty="0" smtClean="0">
                <a:ln>
                  <a:solidFill>
                    <a:srgbClr val="C6EB6B"/>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Service Apartment</a:t>
            </a:r>
            <a:r>
              <a:rPr lang="th-TH" sz="5400" b="1" dirty="0" smtClean="0">
                <a:ln>
                  <a:solidFill>
                    <a:srgbClr val="C6EB6B"/>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 </a:t>
            </a:r>
            <a:r>
              <a:rPr lang="en-US" sz="5400" b="1" dirty="0" smtClean="0">
                <a:ln>
                  <a:solidFill>
                    <a:srgbClr val="C6EB6B"/>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Management</a:t>
            </a:r>
            <a:endParaRPr lang="th-TH" sz="5400" b="1" dirty="0">
              <a:ln>
                <a:solidFill>
                  <a:srgbClr val="C6EB6B"/>
                </a:solidFill>
              </a:ln>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sp>
        <p:nvSpPr>
          <p:cNvPr id="3" name="Content Placeholder 2"/>
          <p:cNvSpPr>
            <a:spLocks noGrp="1"/>
          </p:cNvSpPr>
          <p:nvPr>
            <p:ph idx="1"/>
          </p:nvPr>
        </p:nvSpPr>
        <p:spPr>
          <a:xfrm>
            <a:off x="1331640" y="2708920"/>
            <a:ext cx="7355160" cy="3417243"/>
          </a:xfrm>
        </p:spPr>
        <p:txBody>
          <a:bodyPr>
            <a:noAutofit/>
          </a:bodyPr>
          <a:lstStyle/>
          <a:p>
            <a:r>
              <a:rPr lang="th-TH" sz="3600" b="1" dirty="0" smtClean="0">
                <a:solidFill>
                  <a:srgbClr val="16741F"/>
                </a:solidFill>
                <a:latin typeface="TH SarabunPSK" panose="020B0500040200020003" pitchFamily="34" charset="-34"/>
                <a:cs typeface="TH SarabunPSK" panose="020B0500040200020003" pitchFamily="34" charset="-34"/>
              </a:rPr>
              <a:t>ให้บริการ</a:t>
            </a:r>
            <a:r>
              <a:rPr lang="th-TH" sz="3600" b="1" dirty="0">
                <a:solidFill>
                  <a:srgbClr val="16741F"/>
                </a:solidFill>
                <a:latin typeface="TH SarabunPSK" panose="020B0500040200020003" pitchFamily="34" charset="-34"/>
                <a:cs typeface="TH SarabunPSK" panose="020B0500040200020003" pitchFamily="34" charset="-34"/>
              </a:rPr>
              <a:t>ข้อมูล</a:t>
            </a:r>
            <a:r>
              <a:rPr lang="th-TH" sz="3600" b="1" dirty="0" smtClean="0">
                <a:solidFill>
                  <a:srgbClr val="16741F"/>
                </a:solidFill>
                <a:latin typeface="TH SarabunPSK" panose="020B0500040200020003" pitchFamily="34" charset="-34"/>
                <a:cs typeface="TH SarabunPSK" panose="020B0500040200020003" pitchFamily="34" charset="-34"/>
              </a:rPr>
              <a:t>สำหรับจอง</a:t>
            </a:r>
            <a:r>
              <a:rPr lang="th-TH" sz="3600" b="1" dirty="0">
                <a:solidFill>
                  <a:srgbClr val="16741F"/>
                </a:solidFill>
                <a:latin typeface="TH SarabunPSK" panose="020B0500040200020003" pitchFamily="34" charset="-34"/>
                <a:cs typeface="TH SarabunPSK" panose="020B0500040200020003" pitchFamily="34" charset="-34"/>
              </a:rPr>
              <a:t>ที่พักแบบออนไลน์</a:t>
            </a:r>
          </a:p>
          <a:p>
            <a:r>
              <a:rPr lang="th-TH" sz="3600" b="1" dirty="0" smtClean="0">
                <a:solidFill>
                  <a:srgbClr val="16741F"/>
                </a:solidFill>
                <a:latin typeface="TH SarabunPSK" panose="020B0500040200020003" pitchFamily="34" charset="-34"/>
                <a:cs typeface="TH SarabunPSK" panose="020B0500040200020003" pitchFamily="34" charset="-34"/>
              </a:rPr>
              <a:t>จัดการห้องพักทั้งแบบรายวันและรายเดือน</a:t>
            </a:r>
          </a:p>
          <a:p>
            <a:pPr marL="0" indent="0">
              <a:buNone/>
            </a:pPr>
            <a:r>
              <a:rPr lang="th-TH" sz="3600" b="1" dirty="0" smtClean="0">
                <a:solidFill>
                  <a:srgbClr val="16741F"/>
                </a:solidFill>
                <a:latin typeface="TH SarabunPSK" panose="020B0500040200020003" pitchFamily="34" charset="-34"/>
                <a:cs typeface="TH SarabunPSK" panose="020B0500040200020003" pitchFamily="34" charset="-34"/>
              </a:rPr>
              <a:t>ได้ในระบบเดียว</a:t>
            </a:r>
          </a:p>
          <a:p>
            <a:r>
              <a:rPr lang="th-TH" sz="3600" b="1" dirty="0" smtClean="0">
                <a:solidFill>
                  <a:srgbClr val="16741F"/>
                </a:solidFill>
                <a:latin typeface="TH SarabunPSK" panose="020B0500040200020003" pitchFamily="34" charset="-34"/>
                <a:cs typeface="TH SarabunPSK" panose="020B0500040200020003" pitchFamily="34" charset="-34"/>
              </a:rPr>
              <a:t>ลด</a:t>
            </a:r>
            <a:r>
              <a:rPr lang="th-TH" sz="3600" b="1" dirty="0">
                <a:solidFill>
                  <a:srgbClr val="16741F"/>
                </a:solidFill>
                <a:latin typeface="TH SarabunPSK" panose="020B0500040200020003" pitchFamily="34" charset="-34"/>
                <a:cs typeface="TH SarabunPSK" panose="020B0500040200020003" pitchFamily="34" charset="-34"/>
              </a:rPr>
              <a:t>ขั้นตอนการดำเนินงานของธุรกิจ</a:t>
            </a:r>
          </a:p>
          <a:p>
            <a:pPr marL="0" indent="0">
              <a:buNone/>
            </a:pPr>
            <a:endParaRPr lang="th-TH" sz="3600" b="1" dirty="0">
              <a:solidFill>
                <a:srgbClr val="16741F"/>
              </a:solidFill>
              <a:latin typeface="TH SarabunPSK" panose="020B0500040200020003" pitchFamily="34" charset="-34"/>
              <a:cs typeface="TH SarabunPSK" panose="020B0500040200020003" pitchFamily="34" charset="-34"/>
            </a:endParaRPr>
          </a:p>
        </p:txBody>
      </p:sp>
      <p:sp>
        <p:nvSpPr>
          <p:cNvPr id="5" name="สี่เหลี่ยมผืนผ้า 4"/>
          <p:cNvSpPr/>
          <p:nvPr/>
        </p:nvSpPr>
        <p:spPr>
          <a:xfrm>
            <a:off x="1763688" y="476672"/>
            <a:ext cx="6984776" cy="1728192"/>
          </a:xfrm>
          <a:prstGeom prst="rect">
            <a:avLst/>
          </a:prstGeom>
          <a:noFill/>
          <a:ln>
            <a:solidFill>
              <a:srgbClr val="92D050"/>
            </a:solidFill>
          </a:ln>
          <a:effectLst>
            <a:outerShdw blurRad="50800" dist="508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8848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C:\Users\USER\Desktop\ไฟล์หน้าเว็บต่างๆ-20170420T123259Z-001\Untitled-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 y="-27384"/>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932040" y="620688"/>
            <a:ext cx="2880320" cy="1656184"/>
          </a:xfrm>
          <a:noFill/>
          <a:ln w="28575">
            <a:solidFill>
              <a:srgbClr val="92D050"/>
            </a:solidFill>
          </a:ln>
          <a:effectLst>
            <a:outerShdw blurRad="50800" dist="50800" dir="5400000" algn="ctr" rotWithShape="0">
              <a:schemeClr val="tx1">
                <a:alpha val="25000"/>
              </a:schemeClr>
            </a:outerShdw>
          </a:effectLst>
        </p:spPr>
        <p:txBody>
          <a:bodyPr>
            <a:noAutofit/>
          </a:bodyPr>
          <a:lstStyle/>
          <a:p>
            <a:r>
              <a:rPr lang="en-US" dirty="0">
                <a:solidFill>
                  <a:srgbClr val="16741F"/>
                </a:solidFill>
                <a:effectLst>
                  <a:outerShdw blurRad="50800" dist="50800" dir="5400000" algn="ctr" rotWithShape="0">
                    <a:schemeClr val="tx1">
                      <a:alpha val="25000"/>
                    </a:schemeClr>
                  </a:outerShdw>
                </a:effectLst>
              </a:rPr>
              <a:t/>
            </a:r>
            <a:br>
              <a:rPr lang="en-US" dirty="0">
                <a:solidFill>
                  <a:srgbClr val="16741F"/>
                </a:solidFill>
                <a:effectLst>
                  <a:outerShdw blurRad="50800" dist="50800" dir="5400000" algn="ctr" rotWithShape="0">
                    <a:schemeClr val="tx1">
                      <a:alpha val="25000"/>
                    </a:schemeClr>
                  </a:outerShdw>
                </a:effectLst>
              </a:rPr>
            </a:br>
            <a:r>
              <a:rPr lang="en-US" dirty="0">
                <a:ln>
                  <a:solidFill>
                    <a:srgbClr val="C6EB6B"/>
                  </a:solidFill>
                </a:ln>
                <a:solidFill>
                  <a:srgbClr val="16741F"/>
                </a:solidFill>
                <a:effectLst>
                  <a:outerShdw blurRad="50800" dist="50800" dir="5400000" algn="ctr" rotWithShape="0">
                    <a:schemeClr val="tx1">
                      <a:alpha val="25000"/>
                    </a:schemeClr>
                  </a:outerShdw>
                </a:effectLst>
              </a:rPr>
              <a:t>Use Case </a:t>
            </a:r>
            <a:r>
              <a:rPr lang="th-TH" dirty="0" smtClean="0">
                <a:solidFill>
                  <a:srgbClr val="16741F"/>
                </a:solidFill>
                <a:effectLst>
                  <a:outerShdw blurRad="50800" dist="50800" dir="5400000" algn="ctr" rotWithShape="0">
                    <a:schemeClr val="tx1">
                      <a:alpha val="25000"/>
                    </a:schemeClr>
                  </a:outerShdw>
                </a:effectLst>
              </a:rPr>
              <a:t/>
            </a:r>
            <a:br>
              <a:rPr lang="th-TH" dirty="0" smtClean="0">
                <a:solidFill>
                  <a:srgbClr val="16741F"/>
                </a:solidFill>
                <a:effectLst>
                  <a:outerShdw blurRad="50800" dist="50800" dir="5400000" algn="ctr" rotWithShape="0">
                    <a:schemeClr val="tx1">
                      <a:alpha val="25000"/>
                    </a:schemeClr>
                  </a:outerShdw>
                </a:effectLst>
              </a:rPr>
            </a:br>
            <a:r>
              <a:rPr lang="en-US" dirty="0" smtClean="0">
                <a:ln>
                  <a:solidFill>
                    <a:srgbClr val="C6EB6B"/>
                  </a:solidFill>
                </a:ln>
                <a:solidFill>
                  <a:srgbClr val="16741F"/>
                </a:solidFill>
                <a:effectLst>
                  <a:outerShdw blurRad="50800" dist="50800" dir="5400000" algn="ctr" rotWithShape="0">
                    <a:schemeClr val="tx1">
                      <a:alpha val="25000"/>
                    </a:schemeClr>
                  </a:outerShdw>
                </a:effectLst>
              </a:rPr>
              <a:t>Diagram</a:t>
            </a:r>
            <a:r>
              <a:rPr lang="en-US" dirty="0">
                <a:solidFill>
                  <a:srgbClr val="16741F"/>
                </a:solidFill>
                <a:effectLst>
                  <a:outerShdw blurRad="50800" dist="50800" dir="5400000" algn="ctr" rotWithShape="0">
                    <a:schemeClr val="tx1">
                      <a:alpha val="25000"/>
                    </a:schemeClr>
                  </a:outerShdw>
                </a:effectLst>
              </a:rPr>
              <a:t/>
            </a:r>
            <a:br>
              <a:rPr lang="en-US" dirty="0">
                <a:solidFill>
                  <a:srgbClr val="16741F"/>
                </a:solidFill>
                <a:effectLst>
                  <a:outerShdw blurRad="50800" dist="50800" dir="5400000" algn="ctr" rotWithShape="0">
                    <a:schemeClr val="tx1">
                      <a:alpha val="25000"/>
                    </a:schemeClr>
                  </a:outerShdw>
                </a:effectLst>
              </a:rPr>
            </a:br>
            <a:endParaRPr lang="th-TH" dirty="0">
              <a:solidFill>
                <a:srgbClr val="16741F"/>
              </a:solidFill>
              <a:effectLst>
                <a:outerShdw blurRad="50800" dist="50800" dir="5400000" algn="ctr" rotWithShape="0">
                  <a:schemeClr val="tx1">
                    <a:alpha val="25000"/>
                  </a:schemeClr>
                </a:outerShdw>
              </a:effectLst>
            </a:endParaRPr>
          </a:p>
        </p:txBody>
      </p:sp>
      <p:sp>
        <p:nvSpPr>
          <p:cNvPr id="4" name="ตัวแทนเนื้อหา 3"/>
          <p:cNvSpPr>
            <a:spLocks noGrp="1"/>
          </p:cNvSpPr>
          <p:nvPr>
            <p:ph idx="1"/>
          </p:nvPr>
        </p:nvSpPr>
        <p:spPr>
          <a:xfrm>
            <a:off x="5652120" y="2564904"/>
            <a:ext cx="3106688" cy="3744416"/>
          </a:xfrm>
        </p:spPr>
        <p:txBody>
          <a:bodyPr>
            <a:noAutofit/>
          </a:bodyPr>
          <a:lstStyle/>
          <a:p>
            <a:pPr>
              <a:spcBef>
                <a:spcPts val="0"/>
              </a:spcBef>
            </a:pPr>
            <a:r>
              <a:rPr lang="en-US" sz="4000" b="1" dirty="0">
                <a:solidFill>
                  <a:srgbClr val="16741F"/>
                </a:solidFill>
                <a:latin typeface="TH SarabunPSK" pitchFamily="34" charset="-34"/>
                <a:cs typeface="TH SarabunPSK" pitchFamily="34" charset="-34"/>
              </a:rPr>
              <a:t>3 Actors</a:t>
            </a:r>
            <a:endParaRPr lang="th-TH" sz="4000" b="1" dirty="0">
              <a:solidFill>
                <a:srgbClr val="16741F"/>
              </a:solidFill>
              <a:latin typeface="TH SarabunPSK" pitchFamily="34" charset="-34"/>
              <a:cs typeface="TH SarabunPSK" pitchFamily="34" charset="-34"/>
            </a:endParaRPr>
          </a:p>
          <a:p>
            <a:pPr>
              <a:spcBef>
                <a:spcPts val="0"/>
              </a:spcBef>
            </a:pPr>
            <a:r>
              <a:rPr lang="en-US" sz="4000" b="1" dirty="0">
                <a:solidFill>
                  <a:srgbClr val="16741F"/>
                </a:solidFill>
                <a:latin typeface="TH SarabunPSK" pitchFamily="34" charset="-34"/>
                <a:cs typeface="TH SarabunPSK" pitchFamily="34" charset="-34"/>
              </a:rPr>
              <a:t>13 </a:t>
            </a:r>
            <a:r>
              <a:rPr lang="en-US" sz="4000" b="1" dirty="0" smtClean="0">
                <a:solidFill>
                  <a:srgbClr val="16741F"/>
                </a:solidFill>
                <a:latin typeface="TH SarabunPSK" pitchFamily="34" charset="-34"/>
                <a:cs typeface="TH SarabunPSK" pitchFamily="34" charset="-34"/>
              </a:rPr>
              <a:t>Use </a:t>
            </a:r>
            <a:r>
              <a:rPr lang="en-US" sz="4000" b="1" dirty="0">
                <a:solidFill>
                  <a:srgbClr val="16741F"/>
                </a:solidFill>
                <a:latin typeface="TH SarabunPSK" pitchFamily="34" charset="-34"/>
                <a:cs typeface="TH SarabunPSK" pitchFamily="34" charset="-34"/>
              </a:rPr>
              <a:t>cases</a:t>
            </a:r>
            <a:endParaRPr lang="th-TH" sz="4000" b="1" dirty="0">
              <a:solidFill>
                <a:srgbClr val="16741F"/>
              </a:solidFill>
              <a:latin typeface="TH SarabunPSK" pitchFamily="34" charset="-34"/>
              <a:cs typeface="TH SarabunPSK" pitchFamily="34" charset="-34"/>
            </a:endParaRPr>
          </a:p>
          <a:p>
            <a:pPr>
              <a:spcBef>
                <a:spcPts val="0"/>
              </a:spcBef>
            </a:pPr>
            <a:endParaRPr lang="en-US" b="1" dirty="0">
              <a:solidFill>
                <a:srgbClr val="16741F"/>
              </a:solidFill>
              <a:latin typeface="TH SarabunPSK" pitchFamily="34" charset="-34"/>
              <a:cs typeface="TH SarabunPSK" pitchFamily="34" charset="-34"/>
            </a:endParaRPr>
          </a:p>
          <a:p>
            <a:pPr marL="0" indent="0">
              <a:spcBef>
                <a:spcPts val="0"/>
              </a:spcBef>
              <a:buNone/>
            </a:pPr>
            <a:r>
              <a:rPr lang="th-TH" sz="3600" b="1" dirty="0">
                <a:solidFill>
                  <a:srgbClr val="16741F"/>
                </a:solidFill>
                <a:latin typeface="TH SarabunPSK" pitchFamily="34" charset="-34"/>
                <a:cs typeface="TH SarabunPSK" pitchFamily="34" charset="-34"/>
              </a:rPr>
              <a:t>ซึ่งแต่ละ</a:t>
            </a:r>
            <a:r>
              <a:rPr lang="en-US" sz="3600" b="1" dirty="0">
                <a:solidFill>
                  <a:srgbClr val="16741F"/>
                </a:solidFill>
                <a:latin typeface="TH SarabunPSK" pitchFamily="34" charset="-34"/>
                <a:cs typeface="TH SarabunPSK" pitchFamily="34" charset="-34"/>
              </a:rPr>
              <a:t> Actor </a:t>
            </a:r>
            <a:r>
              <a:rPr lang="th-TH" sz="3600" b="1" dirty="0">
                <a:solidFill>
                  <a:srgbClr val="16741F"/>
                </a:solidFill>
                <a:latin typeface="TH SarabunPSK" pitchFamily="34" charset="-34"/>
                <a:cs typeface="TH SarabunPSK" pitchFamily="34" charset="-34"/>
              </a:rPr>
              <a:t>นั้น</a:t>
            </a:r>
          </a:p>
          <a:p>
            <a:pPr marL="0" indent="0">
              <a:spcBef>
                <a:spcPts val="0"/>
              </a:spcBef>
              <a:buNone/>
            </a:pPr>
            <a:r>
              <a:rPr lang="th-TH" sz="3600" b="1" dirty="0">
                <a:solidFill>
                  <a:srgbClr val="16741F"/>
                </a:solidFill>
                <a:latin typeface="TH SarabunPSK" pitchFamily="34" charset="-34"/>
                <a:cs typeface="TH SarabunPSK" pitchFamily="34" charset="-34"/>
              </a:rPr>
              <a:t>มีฟังก์ชันการทำงานของตนดังแผนภาพ</a:t>
            </a:r>
            <a:endParaRPr lang="en-US" sz="3600" b="1" dirty="0">
              <a:solidFill>
                <a:srgbClr val="16741F"/>
              </a:solidFill>
              <a:latin typeface="TH SarabunPSK" pitchFamily="34" charset="-34"/>
              <a:cs typeface="TH SarabunPSK" pitchFamily="34" charset="-34"/>
            </a:endParaRPr>
          </a:p>
        </p:txBody>
      </p:sp>
      <p:pic>
        <p:nvPicPr>
          <p:cNvPr id="614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5917" t="16371" r="36076" b="11615"/>
          <a:stretch/>
        </p:blipFill>
        <p:spPr bwMode="auto">
          <a:xfrm>
            <a:off x="-36512" y="0"/>
            <a:ext cx="4563455"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สี่เหลี่ยมผืนผ้า 9"/>
          <p:cNvSpPr/>
          <p:nvPr/>
        </p:nvSpPr>
        <p:spPr>
          <a:xfrm>
            <a:off x="-36512" y="-27384"/>
            <a:ext cx="4536504" cy="6885384"/>
          </a:xfrm>
          <a:prstGeom prst="rect">
            <a:avLst/>
          </a:prstGeom>
          <a:noFill/>
          <a:ln w="38100">
            <a:solidFill>
              <a:srgbClr val="74BC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3736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USER\Desktop\ไฟล์หน้าเว็บต่างๆ-20170420T123259Z-001\Untitled-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5" y="0"/>
            <a:ext cx="921677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สี่เหลี่ยมผืนผ้า 3"/>
          <p:cNvSpPr/>
          <p:nvPr/>
        </p:nvSpPr>
        <p:spPr>
          <a:xfrm>
            <a:off x="-28725" y="404664"/>
            <a:ext cx="3448597" cy="936104"/>
          </a:xfrm>
          <a:prstGeom prst="rect">
            <a:avLst/>
          </a:prstGeom>
          <a:solidFill>
            <a:schemeClr val="accent6">
              <a:lumMod val="20000"/>
              <a:lumOff val="80000"/>
            </a:schemeClr>
          </a:solidFill>
          <a:ln>
            <a:solidFill>
              <a:srgbClr val="92D050"/>
            </a:solidFill>
          </a:ln>
          <a:effectLst>
            <a:outerShdw blurRad="50800" dist="508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292080" y="2348880"/>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pic>
        <p:nvPicPr>
          <p:cNvPr id="7170" name="Picture 2" descr="C:\Users\USER\Desktop\Photoshoped\TabD.png"/>
          <p:cNvPicPr>
            <a:picLocks noChangeAspect="1" noChangeArrowheads="1"/>
          </p:cNvPicPr>
          <p:nvPr/>
        </p:nvPicPr>
        <p:blipFill rotWithShape="1">
          <a:blip r:embed="rId4">
            <a:extLst>
              <a:ext uri="{28A0092B-C50C-407E-A947-70E740481C1C}">
                <a14:useLocalDpi xmlns:a14="http://schemas.microsoft.com/office/drawing/2010/main" val="0"/>
              </a:ext>
            </a:extLst>
          </a:blip>
          <a:srcRect t="11520" b="11241"/>
          <a:stretch/>
        </p:blipFill>
        <p:spPr bwMode="auto">
          <a:xfrm>
            <a:off x="539552" y="2061248"/>
            <a:ext cx="8064896" cy="3600000"/>
          </a:xfrm>
          <a:prstGeom prst="rect">
            <a:avLst/>
          </a:prstGeom>
          <a:noFill/>
          <a:ln>
            <a:solidFill>
              <a:srgbClr val="92D050"/>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23528" y="269776"/>
            <a:ext cx="8136904" cy="1143000"/>
          </a:xfrm>
          <a:ln w="9525">
            <a:noFill/>
          </a:ln>
        </p:spPr>
        <p:txBody>
          <a:bodyPr>
            <a:normAutofit/>
          </a:bodyPr>
          <a:lstStyle/>
          <a:p>
            <a:pPr algn="l"/>
            <a:r>
              <a:rPr lang="th-TH" sz="5400" b="1" dirty="0" smtClean="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ค้นหาห้องพัก</a:t>
            </a:r>
            <a:endParaRPr lang="th-TH" sz="5400" b="1" dirty="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4711302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USER\Desktop\ไฟล์หน้าเว็บต่างๆ-20170420T123259Z-001\Untitled-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5" y="0"/>
            <a:ext cx="921677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สี่เหลี่ยมผืนผ้า 3"/>
          <p:cNvSpPr/>
          <p:nvPr/>
        </p:nvSpPr>
        <p:spPr>
          <a:xfrm>
            <a:off x="-28725" y="404664"/>
            <a:ext cx="4168677" cy="936104"/>
          </a:xfrm>
          <a:prstGeom prst="rect">
            <a:avLst/>
          </a:prstGeom>
          <a:solidFill>
            <a:schemeClr val="accent6">
              <a:lumMod val="20000"/>
              <a:lumOff val="80000"/>
            </a:schemeClr>
          </a:solidFill>
          <a:ln>
            <a:solidFill>
              <a:srgbClr val="92D050"/>
            </a:solidFill>
          </a:ln>
          <a:effectLst>
            <a:outerShdw blurRad="50800" dist="508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292080" y="2348880"/>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sp>
        <p:nvSpPr>
          <p:cNvPr id="2" name="Title 1"/>
          <p:cNvSpPr>
            <a:spLocks noGrp="1"/>
          </p:cNvSpPr>
          <p:nvPr>
            <p:ph type="title"/>
          </p:nvPr>
        </p:nvSpPr>
        <p:spPr>
          <a:xfrm>
            <a:off x="323528" y="269776"/>
            <a:ext cx="8136904" cy="1143000"/>
          </a:xfrm>
          <a:ln w="9525">
            <a:noFill/>
          </a:ln>
        </p:spPr>
        <p:txBody>
          <a:bodyPr>
            <a:normAutofit/>
          </a:bodyPr>
          <a:lstStyle/>
          <a:p>
            <a:pPr algn="l"/>
            <a:r>
              <a:rPr lang="th-TH" sz="5400" b="1" dirty="0" smtClean="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ค้นหาห้องพัก(ต่อ)</a:t>
            </a:r>
            <a:endParaRPr lang="th-TH" sz="5400" b="1" dirty="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pic>
        <p:nvPicPr>
          <p:cNvPr id="8"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w="9525">
            <a:solidFill>
              <a:srgbClr val="92D05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699273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USER\Desktop\ไฟล์หน้าเว็บต่างๆ-20170420T123259Z-001\Untitled-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5" y="0"/>
            <a:ext cx="9216774"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สี่เหลี่ยมผืนผ้า 10"/>
          <p:cNvSpPr/>
          <p:nvPr/>
        </p:nvSpPr>
        <p:spPr>
          <a:xfrm>
            <a:off x="-28725" y="404664"/>
            <a:ext cx="4608387" cy="936104"/>
          </a:xfrm>
          <a:prstGeom prst="rect">
            <a:avLst/>
          </a:prstGeom>
          <a:solidFill>
            <a:schemeClr val="accent6">
              <a:lumMod val="20000"/>
              <a:lumOff val="80000"/>
            </a:schemeClr>
          </a:solidFill>
          <a:ln>
            <a:solidFill>
              <a:srgbClr val="92D050"/>
            </a:solidFill>
          </a:ln>
          <a:effectLst>
            <a:outerShdw blurRad="50800" dist="508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323528" y="269776"/>
            <a:ext cx="8136904" cy="1143000"/>
          </a:xfrm>
          <a:prstGeom prst="rect">
            <a:avLst/>
          </a:prstGeom>
          <a:ln w="9525">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h-TH" sz="5400" b="1" dirty="0" smtClean="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จองห้องพัก(รายวัน)</a:t>
            </a:r>
            <a:endParaRPr lang="th-TH" sz="5400" b="1" dirty="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sp>
        <p:nvSpPr>
          <p:cNvPr id="9" name="Oval 8"/>
          <p:cNvSpPr/>
          <p:nvPr/>
        </p:nvSpPr>
        <p:spPr>
          <a:xfrm>
            <a:off x="5292080" y="2348880"/>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pic>
        <p:nvPicPr>
          <p:cNvPr id="8194" name="Picture 2" descr="C:\Users\USER\Desktop\Photoshoped\BK.png"/>
          <p:cNvPicPr>
            <a:picLocks noChangeAspect="1" noChangeArrowheads="1"/>
          </p:cNvPicPr>
          <p:nvPr/>
        </p:nvPicPr>
        <p:blipFill rotWithShape="1">
          <a:blip r:embed="rId4">
            <a:extLst>
              <a:ext uri="{28A0092B-C50C-407E-A947-70E740481C1C}">
                <a14:useLocalDpi xmlns:a14="http://schemas.microsoft.com/office/drawing/2010/main" val="0"/>
              </a:ext>
            </a:extLst>
          </a:blip>
          <a:srcRect b="29405"/>
          <a:stretch/>
        </p:blipFill>
        <p:spPr bwMode="auto">
          <a:xfrm>
            <a:off x="539552" y="1575638"/>
            <a:ext cx="8089751" cy="4941168"/>
          </a:xfrm>
          <a:prstGeom prst="rect">
            <a:avLst/>
          </a:prstGeom>
          <a:noFill/>
          <a:ln>
            <a:solidFill>
              <a:srgbClr val="92D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1302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USER\Desktop\ไฟล์หน้าเว็บต่างๆ-20170420T123259Z-001\Untitled-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5" y="0"/>
            <a:ext cx="9216774"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สี่เหลี่ยมผืนผ้า 10"/>
          <p:cNvSpPr/>
          <p:nvPr/>
        </p:nvSpPr>
        <p:spPr>
          <a:xfrm>
            <a:off x="-28725" y="404664"/>
            <a:ext cx="5104781" cy="936104"/>
          </a:xfrm>
          <a:prstGeom prst="rect">
            <a:avLst/>
          </a:prstGeom>
          <a:solidFill>
            <a:schemeClr val="accent6">
              <a:lumMod val="20000"/>
              <a:lumOff val="80000"/>
            </a:schemeClr>
          </a:solidFill>
          <a:ln>
            <a:solidFill>
              <a:srgbClr val="92D050"/>
            </a:solidFill>
          </a:ln>
          <a:effectLst>
            <a:outerShdw blurRad="50800" dist="508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323528" y="269776"/>
            <a:ext cx="8136904" cy="1143000"/>
          </a:xfrm>
          <a:prstGeom prst="rect">
            <a:avLst/>
          </a:prstGeom>
          <a:ln w="9525">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h-TH" sz="5400" b="1" dirty="0" smtClean="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rPr>
              <a:t>จองห้องพัก(รายเดือน)</a:t>
            </a:r>
            <a:endParaRPr lang="th-TH" sz="5400" b="1" dirty="0">
              <a:solidFill>
                <a:srgbClr val="16741F"/>
              </a:solidFill>
              <a:effectLst>
                <a:outerShdw blurRad="50800" dist="50800" dir="5400000" algn="ctr" rotWithShape="0">
                  <a:schemeClr val="tx1">
                    <a:alpha val="25000"/>
                  </a:schemeClr>
                </a:outerShdw>
              </a:effectLst>
              <a:latin typeface="TH SarabunPSK" panose="020B0500040200020003" pitchFamily="34" charset="-34"/>
              <a:cs typeface="TH SarabunPSK" panose="020B0500040200020003" pitchFamily="34" charset="-34"/>
            </a:endParaRPr>
          </a:p>
        </p:txBody>
      </p:sp>
      <p:sp>
        <p:nvSpPr>
          <p:cNvPr id="9" name="Oval 8"/>
          <p:cNvSpPr/>
          <p:nvPr/>
        </p:nvSpPr>
        <p:spPr>
          <a:xfrm>
            <a:off x="5292080" y="2348880"/>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pic>
        <p:nvPicPr>
          <p:cNvPr id="9218" name="Picture 2" descr="C:\Users\USER\Desktop\Photoshoped\BM.png"/>
          <p:cNvPicPr>
            <a:picLocks noChangeAspect="1" noChangeArrowheads="1"/>
          </p:cNvPicPr>
          <p:nvPr/>
        </p:nvPicPr>
        <p:blipFill rotWithShape="1">
          <a:blip r:embed="rId4">
            <a:extLst>
              <a:ext uri="{28A0092B-C50C-407E-A947-70E740481C1C}">
                <a14:useLocalDpi xmlns:a14="http://schemas.microsoft.com/office/drawing/2010/main" val="0"/>
              </a:ext>
            </a:extLst>
          </a:blip>
          <a:srcRect l="-413" t="8292" r="413" b="17522"/>
          <a:stretch/>
        </p:blipFill>
        <p:spPr bwMode="auto">
          <a:xfrm>
            <a:off x="534786" y="1628800"/>
            <a:ext cx="8089751" cy="4896544"/>
          </a:xfrm>
          <a:prstGeom prst="rect">
            <a:avLst/>
          </a:prstGeom>
          <a:noFill/>
          <a:ln>
            <a:solidFill>
              <a:srgbClr val="92D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988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5C1EF0044CF249A09568BFC7A27DEF" ma:contentTypeVersion="5" ma:contentTypeDescription="Create a new document." ma:contentTypeScope="" ma:versionID="a308155717e7f8eadebf0d848e17ba4f">
  <xsd:schema xmlns:xsd="http://www.w3.org/2001/XMLSchema" xmlns:xs="http://www.w3.org/2001/XMLSchema" xmlns:p="http://schemas.microsoft.com/office/2006/metadata/properties" xmlns:ns2="360d23a6-f195-4c5c-b5bb-19aa4319b9ef" targetNamespace="http://schemas.microsoft.com/office/2006/metadata/properties" ma:root="true" ma:fieldsID="b1d6afd8dd879a1d7a61ed4bc2f66470" ns2:_="">
    <xsd:import namespace="360d23a6-f195-4c5c-b5bb-19aa4319b9e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0d23a6-f195-4c5c-b5bb-19aa4319b9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CB6F702-1322-4223-98CA-2DD283ED111C}"/>
</file>

<file path=customXml/itemProps2.xml><?xml version="1.0" encoding="utf-8"?>
<ds:datastoreItem xmlns:ds="http://schemas.openxmlformats.org/officeDocument/2006/customXml" ds:itemID="{EBB01C79-0541-4EB7-9455-75DE532A1246}"/>
</file>

<file path=customXml/itemProps3.xml><?xml version="1.0" encoding="utf-8"?>
<ds:datastoreItem xmlns:ds="http://schemas.openxmlformats.org/officeDocument/2006/customXml" ds:itemID="{CFBE8750-A763-4D7A-B85C-BCEDD6CA949E}"/>
</file>

<file path=docProps/app.xml><?xml version="1.0" encoding="utf-8"?>
<Properties xmlns="http://schemas.openxmlformats.org/officeDocument/2006/extended-properties" xmlns:vt="http://schemas.openxmlformats.org/officeDocument/2006/docPropsVTypes">
  <TotalTime>2238</TotalTime>
  <Words>173</Words>
  <Application>Microsoft Office PowerPoint</Application>
  <PresentationFormat>นำเสนอทางหน้าจอ (4:3)</PresentationFormat>
  <Paragraphs>58</Paragraphs>
  <Slides>21</Slides>
  <Notes>21</Notes>
  <HiddenSlides>0</HiddenSlides>
  <MMClips>0</MMClips>
  <ScaleCrop>false</ScaleCrop>
  <HeadingPairs>
    <vt:vector size="6" baseType="variant">
      <vt:variant>
        <vt:lpstr>แบบอักษรที่ถูกใช้</vt:lpstr>
      </vt:variant>
      <vt:variant>
        <vt:i4>8</vt:i4>
      </vt:variant>
      <vt:variant>
        <vt:lpstr>ชุดรูปแบบ</vt:lpstr>
      </vt:variant>
      <vt:variant>
        <vt:i4>1</vt:i4>
      </vt:variant>
      <vt:variant>
        <vt:lpstr>ชื่อเรื่องภาพนิ่ง</vt:lpstr>
      </vt:variant>
      <vt:variant>
        <vt:i4>21</vt:i4>
      </vt:variant>
    </vt:vector>
  </HeadingPairs>
  <TitlesOfParts>
    <vt:vector size="30" baseType="lpstr">
      <vt:lpstr>Arial</vt:lpstr>
      <vt:lpstr>Tahoma</vt:lpstr>
      <vt:lpstr>Maiandra GD</vt:lpstr>
      <vt:lpstr>TH Sarabun New</vt:lpstr>
      <vt:lpstr>Cordia New</vt:lpstr>
      <vt:lpstr>Angsana New</vt:lpstr>
      <vt:lpstr>Calibri</vt:lpstr>
      <vt:lpstr>TH SarabunPSK</vt:lpstr>
      <vt:lpstr>Office Theme</vt:lpstr>
      <vt:lpstr>งานนำเสนอ PowerPoint</vt:lpstr>
      <vt:lpstr>งานนำเสนอ PowerPoint</vt:lpstr>
      <vt:lpstr>Service Apartment คืออะไร?</vt:lpstr>
      <vt:lpstr>วัตถุประสงค์ในการทำระบบ  Service Apartment Management</vt:lpstr>
      <vt:lpstr> Use Case  Diagram </vt:lpstr>
      <vt:lpstr>ค้นหาห้องพัก</vt:lpstr>
      <vt:lpstr>ค้นหาห้องพัก(ต่อ)</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Data Flow Diagram : Context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vector>
  </TitlesOfParts>
  <Company>Office Black Edition - tum0r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การนำเสนอรายงานความก้าวหน้าการปฏิบัติสหกิจศึกษา   ผู้นิเทศงาน นางสาวจุธาดา สุวรรณธารา 58070018 นางสาวชณัญญา กรุดนิ่ม 58070022 นางสาวตุลยดา ด่านกุลชัย 58070043 นายศุภศักดิ์ ช่วงโชติ 58070139 นางสาวอารีนา น้อยนงเยาว์ 58070166 คุณ อนุรักษ์ พรหมบุบผา  นำเสนอโดย นางสาวจุธาดา สุวรรณธารา 58070018 นางสาวชณัญญา กรุดนิ่ม 58070022 นางสาวตุลยดา ด่านกุลชัย 58070043 นายศุภศักดิ์ ช่วงโชติ 58070139 นางสาวอารีนา น้อยนงเยาว์ 58070166  ชั้นปีที่ 2 คณะเทคโนโลยีสารสนเทศ  สถาบันเทคโนโลยีพระจอมเกล้า เจ้าคุณทหารลาดกระบัง</dc:title>
  <dc:creator>Boom</dc:creator>
  <cp:lastModifiedBy>USER</cp:lastModifiedBy>
  <cp:revision>53</cp:revision>
  <dcterms:created xsi:type="dcterms:W3CDTF">2017-04-21T10:58:06Z</dcterms:created>
  <dcterms:modified xsi:type="dcterms:W3CDTF">2017-04-24T04:28:16Z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188400</vt:r8>
  </property>
  <property fmtid="{D5CDD505-2E9C-101B-9397-08002B2CF9AE}" pid="3" name="ContentTypeId">
    <vt:lpwstr>0x010100F05C1EF0044CF249A09568BFC7A27DEF</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ies>
</file>